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81" r:id="rId5"/>
    <p:sldId id="285" r:id="rId6"/>
    <p:sldId id="282" r:id="rId7"/>
    <p:sldId id="286" r:id="rId8"/>
    <p:sldId id="283" r:id="rId9"/>
    <p:sldId id="289" r:id="rId10"/>
    <p:sldId id="290" r:id="rId11"/>
    <p:sldId id="291" r:id="rId12"/>
    <p:sldId id="292" r:id="rId13"/>
    <p:sldId id="294" r:id="rId14"/>
    <p:sldId id="295" r:id="rId15"/>
    <p:sldId id="293" r:id="rId16"/>
    <p:sldId id="287" r:id="rId17"/>
    <p:sldId id="288" r:id="rId18"/>
    <p:sldId id="272" r:id="rId1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9A"/>
    <a:srgbClr val="3F3E3E"/>
    <a:srgbClr val="0054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6247" autoAdjust="0"/>
  </p:normalViewPr>
  <p:slideViewPr>
    <p:cSldViewPr snapToGrid="0">
      <p:cViewPr varScale="1">
        <p:scale>
          <a:sx n="52" d="100"/>
          <a:sy n="52" d="100"/>
        </p:scale>
        <p:origin x="1228" y="264"/>
      </p:cViewPr>
      <p:guideLst/>
    </p:cSldViewPr>
  </p:slideViewPr>
  <p:outlineViewPr>
    <p:cViewPr>
      <p:scale>
        <a:sx n="33" d="100"/>
        <a:sy n="33" d="100"/>
      </p:scale>
      <p:origin x="0" y="-25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in Haglund" userId="c628f7a4-16d4-422e-9f09-e76f65fabc7a" providerId="ADAL" clId="{54A7C98B-E1B8-4B83-83C3-DC5782B1A7EB}"/>
    <pc:docChg chg="modSld">
      <pc:chgData name="Malin Haglund" userId="c628f7a4-16d4-422e-9f09-e76f65fabc7a" providerId="ADAL" clId="{54A7C98B-E1B8-4B83-83C3-DC5782B1A7EB}" dt="2025-04-04T09:27:53.745" v="10" actId="20577"/>
      <pc:docMkLst>
        <pc:docMk/>
      </pc:docMkLst>
      <pc:sldChg chg="modSp mod">
        <pc:chgData name="Malin Haglund" userId="c628f7a4-16d4-422e-9f09-e76f65fabc7a" providerId="ADAL" clId="{54A7C98B-E1B8-4B83-83C3-DC5782B1A7EB}" dt="2025-04-04T09:27:53.745" v="10" actId="20577"/>
        <pc:sldMkLst>
          <pc:docMk/>
          <pc:sldMk cId="1112503911" sldId="287"/>
        </pc:sldMkLst>
        <pc:spChg chg="mod">
          <ac:chgData name="Malin Haglund" userId="c628f7a4-16d4-422e-9f09-e76f65fabc7a" providerId="ADAL" clId="{54A7C98B-E1B8-4B83-83C3-DC5782B1A7EB}" dt="2025-04-04T09:27:53.745" v="10" actId="20577"/>
          <ac:spMkLst>
            <pc:docMk/>
            <pc:sldMk cId="1112503911" sldId="287"/>
            <ac:spMk id="3" creationId="{F3E09C21-56FC-FD2C-D565-F0A71642D185}"/>
          </ac:spMkLst>
        </pc:spChg>
      </pc:sldChg>
      <pc:sldChg chg="modSp mod">
        <pc:chgData name="Malin Haglund" userId="c628f7a4-16d4-422e-9f09-e76f65fabc7a" providerId="ADAL" clId="{54A7C98B-E1B8-4B83-83C3-DC5782B1A7EB}" dt="2025-04-04T09:27:29.198" v="3" actId="20577"/>
        <pc:sldMkLst>
          <pc:docMk/>
          <pc:sldMk cId="4233881388" sldId="293"/>
        </pc:sldMkLst>
        <pc:spChg chg="mod">
          <ac:chgData name="Malin Haglund" userId="c628f7a4-16d4-422e-9f09-e76f65fabc7a" providerId="ADAL" clId="{54A7C98B-E1B8-4B83-83C3-DC5782B1A7EB}" dt="2025-04-04T09:27:29.198" v="3" actId="20577"/>
          <ac:spMkLst>
            <pc:docMk/>
            <pc:sldMk cId="4233881388" sldId="293"/>
            <ac:spMk id="3" creationId="{36C079F0-10CC-9DDF-EBF4-FFE8C52D789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B9F106-BD95-4CA5-AECE-22B0D164424F}" type="datetimeFigureOut">
              <a:rPr lang="sv-SE" smtClean="0"/>
              <a:t>2025-04-04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CBDDDB-4D2F-453F-A564-13DF9E5EE6BD}" type="slidenum">
              <a:rPr lang="sv-SE" smtClean="0"/>
              <a:t>‹#›</a:t>
            </a:fld>
            <a:endParaRPr lang="sv-SE"/>
          </a:p>
        </p:txBody>
      </p:sp>
    </p:spTree>
    <p:extLst>
      <p:ext uri="{BB962C8B-B14F-4D97-AF65-F5344CB8AC3E}">
        <p14:creationId xmlns:p14="http://schemas.microsoft.com/office/powerpoint/2010/main" val="2624491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å höger upp">
    <p:spTree>
      <p:nvGrpSpPr>
        <p:cNvPr id="1" name=""/>
        <p:cNvGrpSpPr/>
        <p:nvPr/>
      </p:nvGrpSpPr>
      <p:grpSpPr>
        <a:xfrm>
          <a:off x="0" y="0"/>
          <a:ext cx="0" cy="0"/>
          <a:chOff x="0" y="0"/>
          <a:chExt cx="0" cy="0"/>
        </a:xfrm>
      </p:grpSpPr>
      <p:pic>
        <p:nvPicPr>
          <p:cNvPr id="10" name="Bildobjekt 9" descr="En bild som visar text&#10;&#10;Automatiskt genererad beskrivning">
            <a:extLst>
              <a:ext uri="{FF2B5EF4-FFF2-40B4-BE49-F238E27FC236}">
                <a16:creationId xmlns:a16="http://schemas.microsoft.com/office/drawing/2014/main" id="{191F9149-71FE-4B87-A2F4-421858F76E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A38D3904-D132-430F-8B04-01A3D5E0435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21" name="Platshållare för text 20">
            <a:extLst>
              <a:ext uri="{FF2B5EF4-FFF2-40B4-BE49-F238E27FC236}">
                <a16:creationId xmlns:a16="http://schemas.microsoft.com/office/drawing/2014/main" id="{D21A1643-1659-4699-A67F-DD13104CBAB0}"/>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
        <p:nvSpPr>
          <p:cNvPr id="23" name="Platshållare för text 20">
            <a:extLst>
              <a:ext uri="{FF2B5EF4-FFF2-40B4-BE49-F238E27FC236}">
                <a16:creationId xmlns:a16="http://schemas.microsoft.com/office/drawing/2014/main" id="{5A4D4423-E135-4F01-94E1-DFA6159A52DC}"/>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Tree>
    <p:extLst>
      <p:ext uri="{BB962C8B-B14F-4D97-AF65-F5344CB8AC3E}">
        <p14:creationId xmlns:p14="http://schemas.microsoft.com/office/powerpoint/2010/main" val="222785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jusblå höger ner">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7CB93473-C8D7-4300-945F-FEA3C8B1CEC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597909F6-6A81-4817-A831-9B3EF648A39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5B783A94-4F3E-4EBB-938B-7405D3F9E1A6}"/>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3724DEEA-4124-4A78-B2C7-1DD29CB71620}"/>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108513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ul höger ner">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96A2B929-3F52-4967-8860-C6E489C5B7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3" name="Bildobjekt 12" descr="En bild som visar text&#10;&#10;Automatiskt genererad beskrivning">
            <a:extLst>
              <a:ext uri="{FF2B5EF4-FFF2-40B4-BE49-F238E27FC236}">
                <a16:creationId xmlns:a16="http://schemas.microsoft.com/office/drawing/2014/main" id="{6E5938B3-98F7-4187-A47F-4FAD7D77DE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26CFBC1B-FE79-420E-9D67-1642F667C126}"/>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E48744A5-7AD1-4125-966D-CF7CEFEFC1CE}"/>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708696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öd höger ner">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5F627B60-015D-4364-8479-B893872ACC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76E1A999-8952-47D1-9A58-CF71B998B0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92C108AF-E937-485E-828D-013F4FD166E1}"/>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96AC3612-62CC-467F-A899-E8F5CB0A3ECC}"/>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922160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å höger upp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0" name="Bildobjekt 9" descr="En bild som visar text&#10;&#10;Automatiskt genererad beskrivning">
            <a:extLst>
              <a:ext uri="{FF2B5EF4-FFF2-40B4-BE49-F238E27FC236}">
                <a16:creationId xmlns:a16="http://schemas.microsoft.com/office/drawing/2014/main" id="{191F9149-71FE-4B87-A2F4-421858F76E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A38D3904-D132-430F-8B04-01A3D5E0435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33E1B68A-ABCB-4C8D-B286-F0610EE46FD7}"/>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8E01434C-9A52-4EE5-831B-43B8CB4639AA}"/>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042475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jusblå höger upp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0" name="Bildobjekt 9" descr="En bild som visar text&#10;&#10;Automatiskt genererad beskrivning">
            <a:extLst>
              <a:ext uri="{FF2B5EF4-FFF2-40B4-BE49-F238E27FC236}">
                <a16:creationId xmlns:a16="http://schemas.microsoft.com/office/drawing/2014/main" id="{DCC3E601-E67F-4679-B812-03E3C63E183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2213A3F0-E83E-42F5-B148-3D18441F979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3BBB2A78-3E64-4CD3-B826-B2DBF624095D}"/>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2"/>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79417A40-B1FC-494B-A9B9-E8583F264C0A}"/>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643346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ul höger upp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4" name="Bildobjekt 13" descr="En bild som visar text&#10;&#10;Automatiskt genererad beskrivning">
            <a:extLst>
              <a:ext uri="{FF2B5EF4-FFF2-40B4-BE49-F238E27FC236}">
                <a16:creationId xmlns:a16="http://schemas.microsoft.com/office/drawing/2014/main" id="{007DACD4-C667-48A3-8DD5-31E15BA2F5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8BDAA1D3-6772-423A-9E5B-83B81CCC6FD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1" name="Platshållare för text 20">
            <a:extLst>
              <a:ext uri="{FF2B5EF4-FFF2-40B4-BE49-F238E27FC236}">
                <a16:creationId xmlns:a16="http://schemas.microsoft.com/office/drawing/2014/main" id="{947F0B5A-84A0-42B8-8875-201C7A36CDF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3" name="Platshållare för text 20">
            <a:extLst>
              <a:ext uri="{FF2B5EF4-FFF2-40B4-BE49-F238E27FC236}">
                <a16:creationId xmlns:a16="http://schemas.microsoft.com/office/drawing/2014/main" id="{5C8CFF0A-A11B-44EC-8D5E-C28080AEE5F7}"/>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879157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öd höger upp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0" name="Bildobjekt 9" descr="En bild som visar text&#10;&#10;Automatiskt genererad beskrivning">
            <a:extLst>
              <a:ext uri="{FF2B5EF4-FFF2-40B4-BE49-F238E27FC236}">
                <a16:creationId xmlns:a16="http://schemas.microsoft.com/office/drawing/2014/main" id="{C34574D0-AA45-4F27-8B33-F96B0666F7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1D11DE3B-B772-45A2-8624-1C5DB621B20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BD3EFF49-69B9-4C29-B466-5D49887458DF}"/>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5"/>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8757A4C8-20E6-432B-9D89-237A40EDE65D}"/>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441721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å vänster ner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31D05FA7-2034-4764-94EC-D0DA867674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837BBFB2-7DBD-495E-9570-A51D62D917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14BA2C56-2975-488F-8E45-AD6B95706C3E}"/>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924DC8E3-E631-4371-A1F8-CF62316A8309}"/>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916031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jusblå vänster ner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D5755452-B16B-4CF5-94B5-FAD09E627F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DF2D97EA-2254-4A87-A0F1-1E2967AE818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8B644883-7309-45CD-940C-AA447DEAC0E9}"/>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2"/>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19BACA57-0957-479E-A4FA-98EF55663ACB}"/>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299186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ul vänster ner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F6EFA980-AAAD-44AA-AA40-A56FD79BD1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1706F648-68A4-42CC-9508-C83AB746816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80E4DADE-6AF1-4E24-A47D-E046E04FB95C}"/>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E2BBA306-9832-476E-ACF8-D84AC7DED7F7}"/>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34947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jusblå höger upp">
    <p:spTree>
      <p:nvGrpSpPr>
        <p:cNvPr id="1" name=""/>
        <p:cNvGrpSpPr/>
        <p:nvPr/>
      </p:nvGrpSpPr>
      <p:grpSpPr>
        <a:xfrm>
          <a:off x="0" y="0"/>
          <a:ext cx="0" cy="0"/>
          <a:chOff x="0" y="0"/>
          <a:chExt cx="0" cy="0"/>
        </a:xfrm>
      </p:grpSpPr>
      <p:pic>
        <p:nvPicPr>
          <p:cNvPr id="10" name="Bildobjekt 9" descr="En bild som visar text&#10;&#10;Automatiskt genererad beskrivning">
            <a:extLst>
              <a:ext uri="{FF2B5EF4-FFF2-40B4-BE49-F238E27FC236}">
                <a16:creationId xmlns:a16="http://schemas.microsoft.com/office/drawing/2014/main" id="{DCC3E601-E67F-4679-B812-03E3C63E183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2213A3F0-E83E-42F5-B148-3D18441F979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815EDAFD-C078-4BD7-A8E7-8F939C9D63D8}"/>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33E28ADF-C11D-4702-9FC1-0AA1FE219DFF}"/>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5928907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öd vänster ner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7A5603E7-8A1E-4F9C-977F-99991F2D46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17C73109-4A33-4A23-98E9-B05956AD414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3D4E9BEC-6F8A-4EDF-9D8B-A5DB484A593C}"/>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5"/>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38721253-4FF2-4111-B36A-5F40C5869021}"/>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4761387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å höger ner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AC942143-217A-4B7B-B57F-7C0E3660D2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E7D26E9B-EF1E-4E8A-8671-E5E788A6B96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25FCCBA9-9C77-4DF0-9935-952B7B57BB2C}"/>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5C0CDA30-C12E-46D2-86BF-5F9D6BEF056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1577742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jusblå höger ner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7CB93473-C8D7-4300-945F-FEA3C8B1CEC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597909F6-6A81-4817-A831-9B3EF648A39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03D7ECB3-F598-4F66-BEBF-BA798A3991C6}"/>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2"/>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1F682695-9F7C-4366-AE8A-CBBCC6CEA04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2565849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Gul höger ner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96A2B929-3F52-4967-8860-C6E489C5B7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3" name="Bildobjekt 12" descr="En bild som visar text&#10;&#10;Automatiskt genererad beskrivning">
            <a:extLst>
              <a:ext uri="{FF2B5EF4-FFF2-40B4-BE49-F238E27FC236}">
                <a16:creationId xmlns:a16="http://schemas.microsoft.com/office/drawing/2014/main" id="{5CEBA00B-E64F-4A9D-894E-B9621993C96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501B48AF-06CB-4910-8663-E37ABC922F35}"/>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EFA5DB82-0119-4DE0-86E3-7E7F1D8CCE6F}"/>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027821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öd höger ner - Gul">
    <p:bg>
      <p:bgPr>
        <a:gradFill>
          <a:gsLst>
            <a:gs pos="0">
              <a:schemeClr val="accent3">
                <a:alpha val="10000"/>
              </a:schemeClr>
            </a:gs>
            <a:gs pos="50000">
              <a:schemeClr val="accent3">
                <a:alpha val="20000"/>
              </a:schemeClr>
            </a:gs>
            <a:gs pos="100000">
              <a:schemeClr val="accent3">
                <a:alpha val="30000"/>
              </a:schemeClr>
            </a:gs>
          </a:gsLst>
          <a:lin ang="5400000" scaled="0"/>
        </a:gra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5F627B60-015D-4364-8479-B893872ACC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76E1A999-8952-47D1-9A58-CF71B998B0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FAE5485E-B36F-474B-9BD7-2247209554F9}"/>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5"/>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A24E8139-D03E-492D-BC95-F01A675B9D22}"/>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2700513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å höger upp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1" name="Bildobjekt 10" descr="En bild som visar text&#10;&#10;Automatiskt genererad beskrivning">
            <a:extLst>
              <a:ext uri="{FF2B5EF4-FFF2-40B4-BE49-F238E27FC236}">
                <a16:creationId xmlns:a16="http://schemas.microsoft.com/office/drawing/2014/main" id="{48AD0631-A5DB-4076-A714-F19D06300F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DBB62EC8-9D60-4A4A-BE65-62BC01AD6691}"/>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1A95F28D-0C5F-43A5-8984-B68749D90C70}"/>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099250472"/>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Ljusblå höger upp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5" name="Bildobjekt 14" descr="En bild som visar text&#10;&#10;Automatiskt genererad beskrivning">
            <a:extLst>
              <a:ext uri="{FF2B5EF4-FFF2-40B4-BE49-F238E27FC236}">
                <a16:creationId xmlns:a16="http://schemas.microsoft.com/office/drawing/2014/main" id="{0FDA2110-D289-4E7F-8F09-3458A1E970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8" name="Platshållare för text 20">
            <a:extLst>
              <a:ext uri="{FF2B5EF4-FFF2-40B4-BE49-F238E27FC236}">
                <a16:creationId xmlns:a16="http://schemas.microsoft.com/office/drawing/2014/main" id="{F9FC0B23-BBE2-43C1-B0A1-435F0697E55D}"/>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9" name="Platshållare för text 20">
            <a:extLst>
              <a:ext uri="{FF2B5EF4-FFF2-40B4-BE49-F238E27FC236}">
                <a16:creationId xmlns:a16="http://schemas.microsoft.com/office/drawing/2014/main" id="{388B0A42-37D8-4136-BAF7-5CC42AD9577D}"/>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295067731"/>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Gul höger upp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5" name="Bildobjekt 14" descr="En bild som visar text&#10;&#10;Automatiskt genererad beskrivning">
            <a:extLst>
              <a:ext uri="{FF2B5EF4-FFF2-40B4-BE49-F238E27FC236}">
                <a16:creationId xmlns:a16="http://schemas.microsoft.com/office/drawing/2014/main" id="{1382C6AB-A24D-48B2-9B8D-183422DF89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1A6C487D-9464-450B-991F-E15AE45C07A9}"/>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3"/>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B56672E4-4993-4E72-B34D-A2A99036F046}"/>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563645033"/>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öd höger upp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5" name="Bildobjekt 14" descr="En bild som visar text&#10;&#10;Automatiskt genererad beskrivning">
            <a:extLst>
              <a:ext uri="{FF2B5EF4-FFF2-40B4-BE49-F238E27FC236}">
                <a16:creationId xmlns:a16="http://schemas.microsoft.com/office/drawing/2014/main" id="{C7E5629B-20B3-40FE-A66D-601A97EEDB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83D95B26-3AD1-440E-8274-BCFD379F2427}"/>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A90514C9-E526-4C59-BFD7-913056AEF302}"/>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661107786"/>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å höger ner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AC942143-217A-4B7B-B57F-7C0E3660D2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5" name="Platshållare för text 20">
            <a:extLst>
              <a:ext uri="{FF2B5EF4-FFF2-40B4-BE49-F238E27FC236}">
                <a16:creationId xmlns:a16="http://schemas.microsoft.com/office/drawing/2014/main" id="{D9C0E90F-D4D3-40E8-927A-DB812F3B173B}"/>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F6ADF55B-5A95-47BD-A6A8-E3E148450C9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400218659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ul höger upp">
    <p:spTree>
      <p:nvGrpSpPr>
        <p:cNvPr id="1" name=""/>
        <p:cNvGrpSpPr/>
        <p:nvPr/>
      </p:nvGrpSpPr>
      <p:grpSpPr>
        <a:xfrm>
          <a:off x="0" y="0"/>
          <a:ext cx="0" cy="0"/>
          <a:chOff x="0" y="0"/>
          <a:chExt cx="0" cy="0"/>
        </a:xfrm>
      </p:grpSpPr>
      <p:pic>
        <p:nvPicPr>
          <p:cNvPr id="14" name="Bildobjekt 13" descr="En bild som visar text&#10;&#10;Automatiskt genererad beskrivning">
            <a:extLst>
              <a:ext uri="{FF2B5EF4-FFF2-40B4-BE49-F238E27FC236}">
                <a16:creationId xmlns:a16="http://schemas.microsoft.com/office/drawing/2014/main" id="{007DACD4-C667-48A3-8DD5-31E15BA2F5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8BDAA1D3-6772-423A-9E5B-83B81CCC6FD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1" name="Platshållare för text 20">
            <a:extLst>
              <a:ext uri="{FF2B5EF4-FFF2-40B4-BE49-F238E27FC236}">
                <a16:creationId xmlns:a16="http://schemas.microsoft.com/office/drawing/2014/main" id="{7EC64815-5D01-49E4-A0B4-36E9663EF62C}"/>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3" name="Platshållare för text 20">
            <a:extLst>
              <a:ext uri="{FF2B5EF4-FFF2-40B4-BE49-F238E27FC236}">
                <a16:creationId xmlns:a16="http://schemas.microsoft.com/office/drawing/2014/main" id="{73DDB223-DF0B-4229-9616-503C553FF24A}"/>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3130732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jusblå höger ner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D5E7A5B7-FA0D-4720-9F38-8CB5E9A28A9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B3AE6720-5F81-4028-A94C-EBD910C31EF1}"/>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53773686-72B2-45BC-AED4-09533762D148}"/>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89123680"/>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Gul höger ner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0EFB1BB6-1EA6-4F12-B19B-602F095C08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DD48857E-4EA6-4328-8EC8-5C178C053004}"/>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3"/>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84144120-CD1A-4C5C-B22C-A68098FEEFC8}"/>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930715530"/>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öd höger ner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61B34225-CDEB-4631-8834-08ADFD5D89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EABFC68E-EEB7-4BAF-8DD3-6E7DCBF9084C}"/>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C4B9F779-7707-4366-9BE9-1F70680FACA7}"/>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733125123"/>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å vänster ner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2BD7B3B7-C474-4F61-922A-ACFBA5B3FE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B37AE0BE-E560-493D-9728-DDC651A6FDA0}"/>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4CCFDD75-670F-4815-96E8-D5C9E7A3C62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559372765"/>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Ljusblå vänster ner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0FE35552-0E07-4AB1-A39F-BD60F90717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E24C4E5B-0A61-4FD3-B266-1FE399570D13}"/>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D76BFD24-E924-4CE9-A9B7-03F84D1E835B}"/>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604862742"/>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Gul vänster ner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C82A6077-06A3-4C5B-A00E-E638EE5BE2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36B3C809-51FC-4DD7-9500-BBE36B719399}"/>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3"/>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D9D54257-9E38-4656-89EC-3725A88EE017}"/>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397308736"/>
      </p:ext>
    </p:extLst>
  </p:cSld>
  <p:clrMapOvr>
    <a:overrideClrMapping bg1="dk1" tx1="lt1" bg2="dk2" tx2="lt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öd vänster ner - Blå">
    <p:bg>
      <p:bgPr>
        <a:gradFill rotWithShape="1">
          <a:gsLst>
            <a:gs pos="0">
              <a:srgbClr val="00549F">
                <a:alpha val="69804"/>
              </a:srgbClr>
            </a:gs>
            <a:gs pos="50000">
              <a:srgbClr val="00549F">
                <a:alpha val="85000"/>
              </a:srgbClr>
            </a:gs>
            <a:gs pos="100000">
              <a:srgbClr val="00549F"/>
            </a:gs>
          </a:gsLst>
          <a:lin ang="5400000" scaled="0"/>
        </a:gradFill>
        <a:effectLst/>
      </p:bgPr>
    </p:bg>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64B3833E-FDAA-4FD4-ADB0-D4F3AF4A7C0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AE407D0F-16B3-468D-A232-492A8B4654AB}"/>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017BCA99-CAE0-4445-8B24-5AB63E8645F0}"/>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21551357"/>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lå höger ner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AC942143-217A-4B7B-B57F-7C0E3660D2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5" name="Platshållare för text 20">
            <a:extLst>
              <a:ext uri="{FF2B5EF4-FFF2-40B4-BE49-F238E27FC236}">
                <a16:creationId xmlns:a16="http://schemas.microsoft.com/office/drawing/2014/main" id="{8E5BDDEE-0197-4F29-B0C6-624FFC234A2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lumMod val="40000"/>
                    <a:lumOff val="6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E41E1108-D2D2-4E5E-8B0C-08E35841A891}"/>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658562508"/>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Blå höger ner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3A38D82F-09A5-49A2-8412-986D8F3732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5" name="Platshållare för text 20">
            <a:extLst>
              <a:ext uri="{FF2B5EF4-FFF2-40B4-BE49-F238E27FC236}">
                <a16:creationId xmlns:a16="http://schemas.microsoft.com/office/drawing/2014/main" id="{8E5BDDEE-0197-4F29-B0C6-624FFC234A2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2">
                    <a:lumMod val="40000"/>
                    <a:lumOff val="6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E41E1108-D2D2-4E5E-8B0C-08E35841A891}"/>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693230763"/>
      </p:ext>
    </p:extLst>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Blå höger ner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62FAAFE0-3CB3-4528-A40D-FA6EF49BA4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5" name="Platshållare för text 20">
            <a:extLst>
              <a:ext uri="{FF2B5EF4-FFF2-40B4-BE49-F238E27FC236}">
                <a16:creationId xmlns:a16="http://schemas.microsoft.com/office/drawing/2014/main" id="{8E5BDDEE-0197-4F29-B0C6-624FFC234A2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3"/>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E41E1108-D2D2-4E5E-8B0C-08E35841A891}"/>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66421545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öd höger upp">
    <p:spTree>
      <p:nvGrpSpPr>
        <p:cNvPr id="1" name=""/>
        <p:cNvGrpSpPr/>
        <p:nvPr/>
      </p:nvGrpSpPr>
      <p:grpSpPr>
        <a:xfrm>
          <a:off x="0" y="0"/>
          <a:ext cx="0" cy="0"/>
          <a:chOff x="0" y="0"/>
          <a:chExt cx="0" cy="0"/>
        </a:xfrm>
      </p:grpSpPr>
      <p:pic>
        <p:nvPicPr>
          <p:cNvPr id="10" name="Bildobjekt 9" descr="En bild som visar text&#10;&#10;Automatiskt genererad beskrivning">
            <a:extLst>
              <a:ext uri="{FF2B5EF4-FFF2-40B4-BE49-F238E27FC236}">
                <a16:creationId xmlns:a16="http://schemas.microsoft.com/office/drawing/2014/main" id="{C34574D0-AA45-4F27-8B33-F96B0666F7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1D11DE3B-B772-45A2-8624-1C5DB621B20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CE4D76E8-DD3C-48BB-976B-AE50AD55D5DF}"/>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6C1F9982-937D-4D0F-97AC-8D33F7BB862F}"/>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9037762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Blå höger ner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6753237E-FC6D-4813-ABF0-B8D171281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5" name="Platshållare för text 20">
            <a:extLst>
              <a:ext uri="{FF2B5EF4-FFF2-40B4-BE49-F238E27FC236}">
                <a16:creationId xmlns:a16="http://schemas.microsoft.com/office/drawing/2014/main" id="{8E5BDDEE-0197-4F29-B0C6-624FFC234A2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5">
                    <a:lumMod val="40000"/>
                    <a:lumOff val="6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E41E1108-D2D2-4E5E-8B0C-08E35841A891}"/>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078982432"/>
      </p:ext>
    </p:extLst>
  </p:cSld>
  <p:clrMapOvr>
    <a:overrideClrMapping bg1="dk1" tx1="lt1" bg2="dk2" tx2="lt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Blå vänster ner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1070D156-117B-4122-9651-BF4965F5C78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3CBB52C3-662D-4010-9282-4C919F3B1E8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lumMod val="40000"/>
                    <a:lumOff val="6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A17B9E35-EAFE-4B61-B081-CF4066E4E3C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85656021"/>
      </p:ext>
    </p:extLst>
  </p:cSld>
  <p:clrMapOvr>
    <a:overrideClrMapping bg1="dk1" tx1="lt1" bg2="dk2" tx2="lt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Blå vänster ner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89183839-4D00-497D-9DC4-C4A5AB7FDC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3CBB52C3-662D-4010-9282-4C919F3B1E8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2">
                    <a:lumMod val="40000"/>
                    <a:lumOff val="6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A17B9E35-EAFE-4B61-B081-CF4066E4E3C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410080057"/>
      </p:ext>
    </p:extLst>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_Blå vänster ner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5B395499-97CA-48BA-A045-7B4EE29AC6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3CBB52C3-662D-4010-9282-4C919F3B1E8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3"/>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A17B9E35-EAFE-4B61-B081-CF4066E4E3C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927758416"/>
      </p:ext>
    </p:extLst>
  </p:cSld>
  <p:clrMapOvr>
    <a:overrideClrMapping bg1="dk1" tx1="lt1" bg2="dk2" tx2="lt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_Blå vänster ner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BBF9665F-5057-4390-A244-D06D5A99E7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3CBB52C3-662D-4010-9282-4C919F3B1E82}"/>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5">
                    <a:lumMod val="40000"/>
                    <a:lumOff val="6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A17B9E35-EAFE-4B61-B081-CF4066E4E3C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581537066"/>
      </p:ext>
    </p:extLst>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lå höger upp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14" name="Bildobjekt 13" descr="En bild som visar text&#10;&#10;Automatiskt genererad beskrivning">
            <a:extLst>
              <a:ext uri="{FF2B5EF4-FFF2-40B4-BE49-F238E27FC236}">
                <a16:creationId xmlns:a16="http://schemas.microsoft.com/office/drawing/2014/main" id="{AD738AA1-866A-4252-A46E-CA2096B943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F7A9A722-31A9-4735-A2A2-60AC1B4F993D}"/>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lumMod val="40000"/>
                    <a:lumOff val="6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25F5F567-07D9-4299-9AAC-66546A23BF6F}"/>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416601834"/>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Blå höger upp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9" name="Bildobjekt 8" descr="En bild som visar text&#10;&#10;Automatiskt genererad beskrivning">
            <a:extLst>
              <a:ext uri="{FF2B5EF4-FFF2-40B4-BE49-F238E27FC236}">
                <a16:creationId xmlns:a16="http://schemas.microsoft.com/office/drawing/2014/main" id="{5E310AED-29C3-43FD-9283-F2A2334C1D1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F7A9A722-31A9-4735-A2A2-60AC1B4F993D}"/>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2">
                    <a:lumMod val="40000"/>
                    <a:lumOff val="6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25F5F567-07D9-4299-9AAC-66546A23BF6F}"/>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042644135"/>
      </p:ext>
    </p:extLst>
  </p:cSld>
  <p:clrMapOvr>
    <a:overrideClrMapping bg1="dk1" tx1="lt1" bg2="dk2" tx2="lt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Blå höger upp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9" name="Bildobjekt 8" descr="En bild som visar text&#10;&#10;Automatiskt genererad beskrivning">
            <a:extLst>
              <a:ext uri="{FF2B5EF4-FFF2-40B4-BE49-F238E27FC236}">
                <a16:creationId xmlns:a16="http://schemas.microsoft.com/office/drawing/2014/main" id="{03A02DC9-41E7-4971-B7C4-0F7E510C39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F7A9A722-31A9-4735-A2A2-60AC1B4F993D}"/>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3"/>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25F5F567-07D9-4299-9AAC-66546A23BF6F}"/>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878471185"/>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_Blå höger upp - Grå">
    <p:bg>
      <p:bgPr>
        <a:gradFill rotWithShape="1">
          <a:gsLst>
            <a:gs pos="0">
              <a:srgbClr val="3F3E3E">
                <a:alpha val="69804"/>
              </a:srgbClr>
            </a:gs>
            <a:gs pos="50000">
              <a:srgbClr val="3F3E3E"/>
            </a:gs>
            <a:gs pos="100000">
              <a:srgbClr val="3F3E3E"/>
            </a:gs>
          </a:gsLst>
          <a:lin ang="5400000" scaled="0"/>
        </a:gradFill>
        <a:effectLst/>
      </p:bgPr>
    </p:bg>
    <p:spTree>
      <p:nvGrpSpPr>
        <p:cNvPr id="1" name=""/>
        <p:cNvGrpSpPr/>
        <p:nvPr/>
      </p:nvGrpSpPr>
      <p:grpSpPr>
        <a:xfrm>
          <a:off x="0" y="0"/>
          <a:ext cx="0" cy="0"/>
          <a:chOff x="0" y="0"/>
          <a:chExt cx="0" cy="0"/>
        </a:xfrm>
      </p:grpSpPr>
      <p:pic>
        <p:nvPicPr>
          <p:cNvPr id="9" name="Bildobjekt 8" descr="En bild som visar text&#10;&#10;Automatiskt genererad beskrivning">
            <a:extLst>
              <a:ext uri="{FF2B5EF4-FFF2-40B4-BE49-F238E27FC236}">
                <a16:creationId xmlns:a16="http://schemas.microsoft.com/office/drawing/2014/main" id="{577C4C3A-50A6-4F9D-B6B5-51DE977D95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0920BD31-1A6C-4646-8ED8-D3F254C656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6" y="365125"/>
            <a:ext cx="2271339" cy="670045"/>
          </a:xfrm>
          <a:prstGeom prst="rect">
            <a:avLst/>
          </a:prstGeom>
        </p:spPr>
      </p:pic>
      <p:sp>
        <p:nvSpPr>
          <p:cNvPr id="16" name="Platshållare för text 20">
            <a:extLst>
              <a:ext uri="{FF2B5EF4-FFF2-40B4-BE49-F238E27FC236}">
                <a16:creationId xmlns:a16="http://schemas.microsoft.com/office/drawing/2014/main" id="{F7A9A722-31A9-4735-A2A2-60AC1B4F993D}"/>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5">
                    <a:lumMod val="60000"/>
                    <a:lumOff val="40000"/>
                  </a:schemeClr>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25F5F567-07D9-4299-9AAC-66546A23BF6F}"/>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050775947"/>
      </p:ext>
    </p:extLst>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å höger upp - Blå sil.">
    <p:spTree>
      <p:nvGrpSpPr>
        <p:cNvPr id="1" name=""/>
        <p:cNvGrpSpPr/>
        <p:nvPr/>
      </p:nvGrpSpPr>
      <p:grpSpPr>
        <a:xfrm>
          <a:off x="0" y="0"/>
          <a:ext cx="0" cy="0"/>
          <a:chOff x="0" y="0"/>
          <a:chExt cx="0" cy="0"/>
        </a:xfrm>
      </p:grpSpPr>
      <p:pic>
        <p:nvPicPr>
          <p:cNvPr id="14" name="Bildobjekt 13" descr="En bild som visar klocka&#10;&#10;Automatiskt genererad beskrivning">
            <a:extLst>
              <a:ext uri="{FF2B5EF4-FFF2-40B4-BE49-F238E27FC236}">
                <a16:creationId xmlns:a16="http://schemas.microsoft.com/office/drawing/2014/main" id="{01972DDE-0785-4867-9E5C-B1229A5059A9}"/>
              </a:ext>
            </a:extLst>
          </p:cNvPr>
          <p:cNvPicPr>
            <a:picLocks noChangeAspect="1"/>
          </p:cNvPicPr>
          <p:nvPr userDrawn="1"/>
        </p:nvPicPr>
        <p:blipFill>
          <a:blip r:embed="rId2">
            <a:alphaModFix amt="15000"/>
            <a:extLst>
              <a:ext uri="{28A0092B-C50C-407E-A947-70E740481C1C}">
                <a14:useLocalDpi xmlns:a14="http://schemas.microsoft.com/office/drawing/2010/main" val="0"/>
              </a:ext>
            </a:extLst>
          </a:blip>
          <a:stretch>
            <a:fillRect/>
          </a:stretch>
        </p:blipFill>
        <p:spPr>
          <a:xfrm>
            <a:off x="0" y="2933700"/>
            <a:ext cx="12192000" cy="3924300"/>
          </a:xfrm>
          <a:prstGeom prst="rect">
            <a:avLst/>
          </a:prstGeom>
        </p:spPr>
      </p:pic>
      <p:pic>
        <p:nvPicPr>
          <p:cNvPr id="10" name="Bildobjekt 9" descr="En bild som visar text&#10;&#10;Automatiskt genererad beskrivning">
            <a:extLst>
              <a:ext uri="{FF2B5EF4-FFF2-40B4-BE49-F238E27FC236}">
                <a16:creationId xmlns:a16="http://schemas.microsoft.com/office/drawing/2014/main" id="{191F9149-71FE-4B87-A2F4-421858F76EB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A38D3904-D132-430F-8B04-01A3D5E0435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6" name="Platshållare för text 20">
            <a:extLst>
              <a:ext uri="{FF2B5EF4-FFF2-40B4-BE49-F238E27FC236}">
                <a16:creationId xmlns:a16="http://schemas.microsoft.com/office/drawing/2014/main" id="{B0C7944B-21CF-4D8C-B03D-463D462B2FD4}"/>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F0017CF7-892B-40CB-A087-80826714F7DA}"/>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806022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vänster ner">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31D05FA7-2034-4764-94EC-D0DA867674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837BBFB2-7DBD-495E-9570-A51D62D917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58097208-791C-402F-93AF-36828284B848}"/>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260808A9-B133-411F-9CA1-4E5C9765B265}"/>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02387812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Ljusblå höger upp - Blå sil.">
    <p:spTree>
      <p:nvGrpSpPr>
        <p:cNvPr id="1" name=""/>
        <p:cNvGrpSpPr/>
        <p:nvPr/>
      </p:nvGrpSpPr>
      <p:grpSpPr>
        <a:xfrm>
          <a:off x="0" y="0"/>
          <a:ext cx="0" cy="0"/>
          <a:chOff x="0" y="0"/>
          <a:chExt cx="0" cy="0"/>
        </a:xfrm>
      </p:grpSpPr>
      <p:pic>
        <p:nvPicPr>
          <p:cNvPr id="14" name="Bildobjekt 13" descr="En bild som visar klocka&#10;&#10;Automatiskt genererad beskrivning">
            <a:extLst>
              <a:ext uri="{FF2B5EF4-FFF2-40B4-BE49-F238E27FC236}">
                <a16:creationId xmlns:a16="http://schemas.microsoft.com/office/drawing/2014/main" id="{A7EB57E4-B6B7-4751-B425-E17A6AA99E83}"/>
              </a:ext>
            </a:extLst>
          </p:cNvPr>
          <p:cNvPicPr>
            <a:picLocks noChangeAspect="1"/>
          </p:cNvPicPr>
          <p:nvPr userDrawn="1"/>
        </p:nvPicPr>
        <p:blipFill>
          <a:blip r:embed="rId2">
            <a:alphaModFix amt="15000"/>
            <a:extLst>
              <a:ext uri="{28A0092B-C50C-407E-A947-70E740481C1C}">
                <a14:useLocalDpi xmlns:a14="http://schemas.microsoft.com/office/drawing/2010/main" val="0"/>
              </a:ext>
            </a:extLst>
          </a:blip>
          <a:stretch>
            <a:fillRect/>
          </a:stretch>
        </p:blipFill>
        <p:spPr>
          <a:xfrm>
            <a:off x="0" y="2933700"/>
            <a:ext cx="12192000" cy="3924300"/>
          </a:xfrm>
          <a:prstGeom prst="rect">
            <a:avLst/>
          </a:prstGeom>
        </p:spPr>
      </p:pic>
      <p:pic>
        <p:nvPicPr>
          <p:cNvPr id="10" name="Bildobjekt 9" descr="En bild som visar text&#10;&#10;Automatiskt genererad beskrivning">
            <a:extLst>
              <a:ext uri="{FF2B5EF4-FFF2-40B4-BE49-F238E27FC236}">
                <a16:creationId xmlns:a16="http://schemas.microsoft.com/office/drawing/2014/main" id="{DCC3E601-E67F-4679-B812-03E3C63E18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2213A3F0-E83E-42F5-B148-3D18441F979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6" name="Platshållare för text 20">
            <a:extLst>
              <a:ext uri="{FF2B5EF4-FFF2-40B4-BE49-F238E27FC236}">
                <a16:creationId xmlns:a16="http://schemas.microsoft.com/office/drawing/2014/main" id="{603F446B-E373-4CC8-AF20-E7513FEB3287}"/>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2"/>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4E747FC6-D21C-4ADC-AA88-A84338E208C9}"/>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4187941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Gul höger upp - Blå sil.">
    <p:spTree>
      <p:nvGrpSpPr>
        <p:cNvPr id="1" name=""/>
        <p:cNvGrpSpPr/>
        <p:nvPr/>
      </p:nvGrpSpPr>
      <p:grpSpPr>
        <a:xfrm>
          <a:off x="0" y="0"/>
          <a:ext cx="0" cy="0"/>
          <a:chOff x="0" y="0"/>
          <a:chExt cx="0" cy="0"/>
        </a:xfrm>
      </p:grpSpPr>
      <p:pic>
        <p:nvPicPr>
          <p:cNvPr id="10" name="Bildobjekt 9" descr="En bild som visar klocka&#10;&#10;Automatiskt genererad beskrivning">
            <a:extLst>
              <a:ext uri="{FF2B5EF4-FFF2-40B4-BE49-F238E27FC236}">
                <a16:creationId xmlns:a16="http://schemas.microsoft.com/office/drawing/2014/main" id="{B7269EE4-F42B-4314-9C46-2393B1B3F73E}"/>
              </a:ext>
            </a:extLst>
          </p:cNvPr>
          <p:cNvPicPr>
            <a:picLocks noChangeAspect="1"/>
          </p:cNvPicPr>
          <p:nvPr userDrawn="1"/>
        </p:nvPicPr>
        <p:blipFill>
          <a:blip r:embed="rId2">
            <a:alphaModFix amt="15000"/>
            <a:extLst>
              <a:ext uri="{28A0092B-C50C-407E-A947-70E740481C1C}">
                <a14:useLocalDpi xmlns:a14="http://schemas.microsoft.com/office/drawing/2010/main" val="0"/>
              </a:ext>
            </a:extLst>
          </a:blip>
          <a:stretch>
            <a:fillRect/>
          </a:stretch>
        </p:blipFill>
        <p:spPr>
          <a:xfrm>
            <a:off x="0" y="2933700"/>
            <a:ext cx="12192000" cy="3924300"/>
          </a:xfrm>
          <a:prstGeom prst="rect">
            <a:avLst/>
          </a:prstGeom>
        </p:spPr>
      </p:pic>
      <p:pic>
        <p:nvPicPr>
          <p:cNvPr id="14" name="Bildobjekt 13" descr="En bild som visar text&#10;&#10;Automatiskt genererad beskrivning">
            <a:extLst>
              <a:ext uri="{FF2B5EF4-FFF2-40B4-BE49-F238E27FC236}">
                <a16:creationId xmlns:a16="http://schemas.microsoft.com/office/drawing/2014/main" id="{007DACD4-C667-48A3-8DD5-31E15BA2F57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8BDAA1D3-6772-423A-9E5B-83B81CCC6FD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3" name="Platshållare för text 20">
            <a:extLst>
              <a:ext uri="{FF2B5EF4-FFF2-40B4-BE49-F238E27FC236}">
                <a16:creationId xmlns:a16="http://schemas.microsoft.com/office/drawing/2014/main" id="{B83F9750-F95A-43F6-9719-AB062F072D09}"/>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3"/>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5" name="Platshållare för text 20">
            <a:extLst>
              <a:ext uri="{FF2B5EF4-FFF2-40B4-BE49-F238E27FC236}">
                <a16:creationId xmlns:a16="http://schemas.microsoft.com/office/drawing/2014/main" id="{C643F35A-7DE7-4548-9EFD-8F61A6D2349B}"/>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6578970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Röd höger upp - Blå sil.">
    <p:spTree>
      <p:nvGrpSpPr>
        <p:cNvPr id="1" name=""/>
        <p:cNvGrpSpPr/>
        <p:nvPr/>
      </p:nvGrpSpPr>
      <p:grpSpPr>
        <a:xfrm>
          <a:off x="0" y="0"/>
          <a:ext cx="0" cy="0"/>
          <a:chOff x="0" y="0"/>
          <a:chExt cx="0" cy="0"/>
        </a:xfrm>
      </p:grpSpPr>
      <p:pic>
        <p:nvPicPr>
          <p:cNvPr id="14" name="Bildobjekt 13" descr="En bild som visar klocka&#10;&#10;Automatiskt genererad beskrivning">
            <a:extLst>
              <a:ext uri="{FF2B5EF4-FFF2-40B4-BE49-F238E27FC236}">
                <a16:creationId xmlns:a16="http://schemas.microsoft.com/office/drawing/2014/main" id="{EBC5E9AD-0472-4762-9D52-D16EADCC4DE0}"/>
              </a:ext>
            </a:extLst>
          </p:cNvPr>
          <p:cNvPicPr>
            <a:picLocks noChangeAspect="1"/>
          </p:cNvPicPr>
          <p:nvPr userDrawn="1"/>
        </p:nvPicPr>
        <p:blipFill>
          <a:blip r:embed="rId2">
            <a:alphaModFix amt="15000"/>
            <a:extLst>
              <a:ext uri="{28A0092B-C50C-407E-A947-70E740481C1C}">
                <a14:useLocalDpi xmlns:a14="http://schemas.microsoft.com/office/drawing/2010/main" val="0"/>
              </a:ext>
            </a:extLst>
          </a:blip>
          <a:stretch>
            <a:fillRect/>
          </a:stretch>
        </p:blipFill>
        <p:spPr>
          <a:xfrm>
            <a:off x="0" y="2933700"/>
            <a:ext cx="12192000" cy="3924300"/>
          </a:xfrm>
          <a:prstGeom prst="rect">
            <a:avLst/>
          </a:prstGeom>
        </p:spPr>
      </p:pic>
      <p:pic>
        <p:nvPicPr>
          <p:cNvPr id="10" name="Bildobjekt 9" descr="En bild som visar text&#10;&#10;Automatiskt genererad beskrivning">
            <a:extLst>
              <a:ext uri="{FF2B5EF4-FFF2-40B4-BE49-F238E27FC236}">
                <a16:creationId xmlns:a16="http://schemas.microsoft.com/office/drawing/2014/main" id="{C34574D0-AA45-4F27-8B33-F96B0666F7A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1D11DE3B-B772-45A2-8624-1C5DB621B20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6" name="Platshållare för text 20">
            <a:extLst>
              <a:ext uri="{FF2B5EF4-FFF2-40B4-BE49-F238E27FC236}">
                <a16:creationId xmlns:a16="http://schemas.microsoft.com/office/drawing/2014/main" id="{83431D46-75A0-4CF9-BCBF-965632F81A33}"/>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5"/>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EA62E4B9-39B6-43DF-A54C-404DD327A26B}"/>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63550188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å höger upp - Grå sil.">
    <p:spTree>
      <p:nvGrpSpPr>
        <p:cNvPr id="1" name=""/>
        <p:cNvGrpSpPr/>
        <p:nvPr/>
      </p:nvGrpSpPr>
      <p:grpSpPr>
        <a:xfrm>
          <a:off x="0" y="0"/>
          <a:ext cx="0" cy="0"/>
          <a:chOff x="0" y="0"/>
          <a:chExt cx="0" cy="0"/>
        </a:xfrm>
      </p:grpSpPr>
      <p:pic>
        <p:nvPicPr>
          <p:cNvPr id="15" name="Bildobjekt 14">
            <a:extLst>
              <a:ext uri="{FF2B5EF4-FFF2-40B4-BE49-F238E27FC236}">
                <a16:creationId xmlns:a16="http://schemas.microsoft.com/office/drawing/2014/main" id="{3A38E9C0-805F-406D-9284-2D9E61931498}"/>
              </a:ext>
            </a:extLst>
          </p:cNvPr>
          <p:cNvPicPr>
            <a:picLocks noChangeAspect="1"/>
          </p:cNvPicPr>
          <p:nvPr userDrawn="1"/>
        </p:nvPicPr>
        <p:blipFill>
          <a:blip r:embed="rId2">
            <a:alphaModFix amt="77000"/>
            <a:extLst>
              <a:ext uri="{28A0092B-C50C-407E-A947-70E740481C1C}">
                <a14:useLocalDpi xmlns:a14="http://schemas.microsoft.com/office/drawing/2010/main" val="0"/>
              </a:ext>
            </a:extLst>
          </a:blip>
          <a:stretch>
            <a:fillRect/>
          </a:stretch>
        </p:blipFill>
        <p:spPr>
          <a:xfrm>
            <a:off x="0" y="2933700"/>
            <a:ext cx="12192000" cy="3924300"/>
          </a:xfrm>
          <a:prstGeom prst="rect">
            <a:avLst/>
          </a:prstGeom>
        </p:spPr>
      </p:pic>
      <p:pic>
        <p:nvPicPr>
          <p:cNvPr id="10" name="Bildobjekt 9" descr="En bild som visar text&#10;&#10;Automatiskt genererad beskrivning">
            <a:extLst>
              <a:ext uri="{FF2B5EF4-FFF2-40B4-BE49-F238E27FC236}">
                <a16:creationId xmlns:a16="http://schemas.microsoft.com/office/drawing/2014/main" id="{191F9149-71FE-4B87-A2F4-421858F76EB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A38D3904-D132-430F-8B04-01A3D5E0435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6" name="Platshållare för text 20">
            <a:extLst>
              <a:ext uri="{FF2B5EF4-FFF2-40B4-BE49-F238E27FC236}">
                <a16:creationId xmlns:a16="http://schemas.microsoft.com/office/drawing/2014/main" id="{E109A56D-2844-43B5-9BF2-C68BDA242805}"/>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814C332E-6045-46EC-942D-4D6E6AE33BB8}"/>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234033938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Ljusblå höger upp - Grå sil.">
    <p:spTree>
      <p:nvGrpSpPr>
        <p:cNvPr id="1" name=""/>
        <p:cNvGrpSpPr/>
        <p:nvPr/>
      </p:nvGrpSpPr>
      <p:grpSpPr>
        <a:xfrm>
          <a:off x="0" y="0"/>
          <a:ext cx="0" cy="0"/>
          <a:chOff x="0" y="0"/>
          <a:chExt cx="0" cy="0"/>
        </a:xfrm>
      </p:grpSpPr>
      <p:pic>
        <p:nvPicPr>
          <p:cNvPr id="15" name="Bildobjekt 14">
            <a:extLst>
              <a:ext uri="{FF2B5EF4-FFF2-40B4-BE49-F238E27FC236}">
                <a16:creationId xmlns:a16="http://schemas.microsoft.com/office/drawing/2014/main" id="{E6A318DD-ABD4-451C-BBE4-7A94CE6743DE}"/>
              </a:ext>
            </a:extLst>
          </p:cNvPr>
          <p:cNvPicPr>
            <a:picLocks noChangeAspect="1"/>
          </p:cNvPicPr>
          <p:nvPr userDrawn="1"/>
        </p:nvPicPr>
        <p:blipFill>
          <a:blip r:embed="rId2">
            <a:alphaModFix amt="77000"/>
            <a:extLst>
              <a:ext uri="{28A0092B-C50C-407E-A947-70E740481C1C}">
                <a14:useLocalDpi xmlns:a14="http://schemas.microsoft.com/office/drawing/2010/main" val="0"/>
              </a:ext>
            </a:extLst>
          </a:blip>
          <a:stretch>
            <a:fillRect/>
          </a:stretch>
        </p:blipFill>
        <p:spPr>
          <a:xfrm>
            <a:off x="0" y="2933700"/>
            <a:ext cx="12192000" cy="3924300"/>
          </a:xfrm>
          <a:prstGeom prst="rect">
            <a:avLst/>
          </a:prstGeom>
        </p:spPr>
      </p:pic>
      <p:pic>
        <p:nvPicPr>
          <p:cNvPr id="10" name="Bildobjekt 9" descr="En bild som visar text&#10;&#10;Automatiskt genererad beskrivning">
            <a:extLst>
              <a:ext uri="{FF2B5EF4-FFF2-40B4-BE49-F238E27FC236}">
                <a16:creationId xmlns:a16="http://schemas.microsoft.com/office/drawing/2014/main" id="{DCC3E601-E67F-4679-B812-03E3C63E18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2213A3F0-E83E-42F5-B148-3D18441F979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6" name="Platshållare för text 20">
            <a:extLst>
              <a:ext uri="{FF2B5EF4-FFF2-40B4-BE49-F238E27FC236}">
                <a16:creationId xmlns:a16="http://schemas.microsoft.com/office/drawing/2014/main" id="{5643145B-6601-435C-99CD-3DE12019F47B}"/>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2"/>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4A5A0B06-BD05-4DED-9342-3193564FF15B}"/>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9381733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Gul höger upp - Grå sil.">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CC56632C-71C4-4557-91AC-3CFB72A54454}"/>
              </a:ext>
            </a:extLst>
          </p:cNvPr>
          <p:cNvPicPr>
            <a:picLocks noChangeAspect="1"/>
          </p:cNvPicPr>
          <p:nvPr userDrawn="1"/>
        </p:nvPicPr>
        <p:blipFill>
          <a:blip r:embed="rId2">
            <a:alphaModFix amt="77000"/>
            <a:extLst>
              <a:ext uri="{28A0092B-C50C-407E-A947-70E740481C1C}">
                <a14:useLocalDpi xmlns:a14="http://schemas.microsoft.com/office/drawing/2010/main" val="0"/>
              </a:ext>
            </a:extLst>
          </a:blip>
          <a:stretch>
            <a:fillRect/>
          </a:stretch>
        </p:blipFill>
        <p:spPr>
          <a:xfrm>
            <a:off x="0" y="2933700"/>
            <a:ext cx="12192000" cy="3924300"/>
          </a:xfrm>
          <a:prstGeom prst="rect">
            <a:avLst/>
          </a:prstGeom>
        </p:spPr>
      </p:pic>
      <p:pic>
        <p:nvPicPr>
          <p:cNvPr id="14" name="Bildobjekt 13" descr="En bild som visar text&#10;&#10;Automatiskt genererad beskrivning">
            <a:extLst>
              <a:ext uri="{FF2B5EF4-FFF2-40B4-BE49-F238E27FC236}">
                <a16:creationId xmlns:a16="http://schemas.microsoft.com/office/drawing/2014/main" id="{007DACD4-C667-48A3-8DD5-31E15BA2F57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8BDAA1D3-6772-423A-9E5B-83B81CCC6FD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07D73637-E728-4F16-B810-13860C1C9609}"/>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3"/>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6842D1F5-0AD2-4594-8B34-220F5AEB1E92}"/>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6877437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Röd höger upp - Grå sil.">
    <p:spTree>
      <p:nvGrpSpPr>
        <p:cNvPr id="1" name=""/>
        <p:cNvGrpSpPr/>
        <p:nvPr/>
      </p:nvGrpSpPr>
      <p:grpSpPr>
        <a:xfrm>
          <a:off x="0" y="0"/>
          <a:ext cx="0" cy="0"/>
          <a:chOff x="0" y="0"/>
          <a:chExt cx="0" cy="0"/>
        </a:xfrm>
      </p:grpSpPr>
      <p:pic>
        <p:nvPicPr>
          <p:cNvPr id="15" name="Bildobjekt 14">
            <a:extLst>
              <a:ext uri="{FF2B5EF4-FFF2-40B4-BE49-F238E27FC236}">
                <a16:creationId xmlns:a16="http://schemas.microsoft.com/office/drawing/2014/main" id="{C9CF2CE0-49DC-41E2-9293-BA2021691D8F}"/>
              </a:ext>
            </a:extLst>
          </p:cNvPr>
          <p:cNvPicPr>
            <a:picLocks noChangeAspect="1"/>
          </p:cNvPicPr>
          <p:nvPr userDrawn="1"/>
        </p:nvPicPr>
        <p:blipFill>
          <a:blip r:embed="rId2">
            <a:alphaModFix amt="77000"/>
            <a:extLst>
              <a:ext uri="{28A0092B-C50C-407E-A947-70E740481C1C}">
                <a14:useLocalDpi xmlns:a14="http://schemas.microsoft.com/office/drawing/2010/main" val="0"/>
              </a:ext>
            </a:extLst>
          </a:blip>
          <a:stretch>
            <a:fillRect/>
          </a:stretch>
        </p:blipFill>
        <p:spPr>
          <a:xfrm>
            <a:off x="0" y="2933700"/>
            <a:ext cx="12192000" cy="3924300"/>
          </a:xfrm>
          <a:prstGeom prst="rect">
            <a:avLst/>
          </a:prstGeom>
        </p:spPr>
      </p:pic>
      <p:pic>
        <p:nvPicPr>
          <p:cNvPr id="10" name="Bildobjekt 9" descr="En bild som visar text&#10;&#10;Automatiskt genererad beskrivning">
            <a:extLst>
              <a:ext uri="{FF2B5EF4-FFF2-40B4-BE49-F238E27FC236}">
                <a16:creationId xmlns:a16="http://schemas.microsoft.com/office/drawing/2014/main" id="{C34574D0-AA45-4F27-8B33-F96B0666F7A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1D11DE3B-B772-45A2-8624-1C5DB621B20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6" name="Platshållare för text 20">
            <a:extLst>
              <a:ext uri="{FF2B5EF4-FFF2-40B4-BE49-F238E27FC236}">
                <a16:creationId xmlns:a16="http://schemas.microsoft.com/office/drawing/2014/main" id="{D97518B9-F24F-496C-9B1C-9561E4EE6D64}"/>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accent5"/>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7" name="Platshållare för text 20">
            <a:extLst>
              <a:ext uri="{FF2B5EF4-FFF2-40B4-BE49-F238E27FC236}">
                <a16:creationId xmlns:a16="http://schemas.microsoft.com/office/drawing/2014/main" id="{2E056505-D579-411E-8790-C99291C64A40}"/>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08045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jusblå vänster ner">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D5755452-B16B-4CF5-94B5-FAD09E627F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DF2D97EA-2254-4A87-A0F1-1E2967AE818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B1123E41-C6E5-498B-8C75-8E5D4DE38773}"/>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2D729F54-C860-47D9-80B1-3EC1725627F8}"/>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6165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ul vänster ner">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F6EFA980-AAAD-44AA-AA40-A56FD79BD1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1706F648-68A4-42CC-9508-C83AB746816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4A69E719-C232-454F-8038-467DCAA074E1}"/>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55F75A0B-8B13-42E7-82B7-7F692A36F321}"/>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3908661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öd vänster ner">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7A5603E7-8A1E-4F9C-977F-99991F2D46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9" name="Bildobjekt 8" descr="En bild som visar text&#10;&#10;Automatiskt genererad beskrivning">
            <a:extLst>
              <a:ext uri="{FF2B5EF4-FFF2-40B4-BE49-F238E27FC236}">
                <a16:creationId xmlns:a16="http://schemas.microsoft.com/office/drawing/2014/main" id="{17C73109-4A33-4A23-98E9-B05956AD414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A11D3698-D9BB-4B13-B15D-D08CAE88E3D4}"/>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856C0F16-8F36-4BD1-981F-9C2B015F88F3}"/>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69663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å höger ner">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AC942143-217A-4B7B-B57F-7C0E3660D2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Platshållare för datum 3">
            <a:extLst>
              <a:ext uri="{FF2B5EF4-FFF2-40B4-BE49-F238E27FC236}">
                <a16:creationId xmlns:a16="http://schemas.microsoft.com/office/drawing/2014/main" id="{B079D1B1-F173-45BA-B73A-C2CDA525704B}"/>
              </a:ext>
            </a:extLst>
          </p:cNvPr>
          <p:cNvSpPr>
            <a:spLocks noGrp="1"/>
          </p:cNvSpPr>
          <p:nvPr>
            <p:ph type="dt" sz="half" idx="10"/>
          </p:nvPr>
        </p:nvSpPr>
        <p:spPr/>
        <p:txBody>
          <a:body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0DA0CC71-3AD7-4588-BBA1-205BDF2F9C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C3373A-9AB9-41E8-8CA4-AD053BDCE50B}"/>
              </a:ext>
            </a:extLst>
          </p:cNvPr>
          <p:cNvSpPr>
            <a:spLocks noGrp="1"/>
          </p:cNvSpPr>
          <p:nvPr>
            <p:ph type="sldNum" sz="quarter" idx="12"/>
          </p:nvPr>
        </p:nvSpPr>
        <p:spPr/>
        <p:txBody>
          <a:bodyPr/>
          <a:lstStyle/>
          <a:p>
            <a:fld id="{AAC9AE83-214C-489A-BB49-74C2B1D4346C}" type="slidenum">
              <a:rPr lang="sv-SE" smtClean="0"/>
              <a:t>‹#›</a:t>
            </a:fld>
            <a:endParaRPr lang="sv-SE"/>
          </a:p>
        </p:txBody>
      </p:sp>
      <p:pic>
        <p:nvPicPr>
          <p:cNvPr id="10" name="Bildobjekt 9" descr="En bild som visar text&#10;&#10;Automatiskt genererad beskrivning">
            <a:extLst>
              <a:ext uri="{FF2B5EF4-FFF2-40B4-BE49-F238E27FC236}">
                <a16:creationId xmlns:a16="http://schemas.microsoft.com/office/drawing/2014/main" id="{E7D26E9B-EF1E-4E8A-8671-E5E788A6B96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177" y="365125"/>
            <a:ext cx="2271339" cy="670045"/>
          </a:xfrm>
          <a:prstGeom prst="rect">
            <a:avLst/>
          </a:prstGeom>
        </p:spPr>
      </p:pic>
      <p:sp>
        <p:nvSpPr>
          <p:cNvPr id="15" name="Platshållare för text 20">
            <a:extLst>
              <a:ext uri="{FF2B5EF4-FFF2-40B4-BE49-F238E27FC236}">
                <a16:creationId xmlns:a16="http://schemas.microsoft.com/office/drawing/2014/main" id="{AC952A0D-9524-44FD-AB04-D7D6D1902F2F}"/>
              </a:ext>
            </a:extLst>
          </p:cNvPr>
          <p:cNvSpPr>
            <a:spLocks noGrp="1"/>
          </p:cNvSpPr>
          <p:nvPr>
            <p:ph type="body" sz="quarter" idx="15" hasCustomPrompt="1"/>
          </p:nvPr>
        </p:nvSpPr>
        <p:spPr>
          <a:xfrm>
            <a:off x="838200" y="1670112"/>
            <a:ext cx="10515600" cy="709061"/>
          </a:xfrm>
          <a:prstGeom prst="rect">
            <a:avLst/>
          </a:prstGeom>
        </p:spPr>
        <p:txBody>
          <a:bodyPr wrap="square" lIns="0" tIns="0" rIns="0" bIns="0"/>
          <a:lstStyle>
            <a:lvl1pPr marL="0" indent="0">
              <a:buFontTx/>
              <a:buNone/>
              <a:defRPr sz="4400" b="1" kern="0" cap="none" spc="0" normalizeH="0" baseline="0">
                <a:solidFill>
                  <a:schemeClr val="tx1"/>
                </a:solidFill>
                <a:latin typeface="Archivo" pitchFamily="2" charset="0"/>
                <a:cs typeface="Archivo" pitchFamily="2"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Rubrik för presentationen</a:t>
            </a:r>
          </a:p>
        </p:txBody>
      </p:sp>
      <p:sp>
        <p:nvSpPr>
          <p:cNvPr id="16" name="Platshållare för text 20">
            <a:extLst>
              <a:ext uri="{FF2B5EF4-FFF2-40B4-BE49-F238E27FC236}">
                <a16:creationId xmlns:a16="http://schemas.microsoft.com/office/drawing/2014/main" id="{FEBBB9A9-8C37-4D22-BA77-CB7C43448D61}"/>
              </a:ext>
            </a:extLst>
          </p:cNvPr>
          <p:cNvSpPr>
            <a:spLocks noGrp="1"/>
          </p:cNvSpPr>
          <p:nvPr>
            <p:ph type="body" sz="quarter" idx="13" hasCustomPrompt="1"/>
          </p:nvPr>
        </p:nvSpPr>
        <p:spPr>
          <a:xfrm>
            <a:off x="838200" y="2461512"/>
            <a:ext cx="10515600" cy="3692269"/>
          </a:xfrm>
          <a:prstGeom prst="rect">
            <a:avLst/>
          </a:prstGeom>
        </p:spPr>
        <p:txBody>
          <a:bodyPr wrap="square" lIns="0" tIns="0" rIns="0" bIns="0"/>
          <a:lstStyle>
            <a:lvl1pPr marL="0" indent="0">
              <a:buFontTx/>
              <a:buNone/>
              <a:defRPr sz="2400" kern="0" cap="none" spc="0" normalizeH="0" baseline="0">
                <a:solidFill>
                  <a:schemeClr val="tx1"/>
                </a:solidFill>
                <a:latin typeface="Source Serif Pro" panose="02040603050405020204" pitchFamily="18" charset="0"/>
                <a:ea typeface="Source Serif Pro" panose="02040603050405020204" pitchFamily="18" charset="0"/>
              </a:defRPr>
            </a:lvl1pPr>
            <a:lvl2pPr marL="457200" indent="0">
              <a:buFontTx/>
              <a:buNone/>
              <a:defRPr kern="0" cap="none" spc="0" normalizeH="0" baseline="0">
                <a:solidFill>
                  <a:schemeClr val="tx1"/>
                </a:solidFill>
              </a:defRPr>
            </a:lvl2pPr>
            <a:lvl3pPr marL="914400" indent="0">
              <a:buFontTx/>
              <a:buNone/>
              <a:defRPr kern="0" cap="none" spc="0" normalizeH="0" baseline="0">
                <a:solidFill>
                  <a:schemeClr val="tx1"/>
                </a:solidFill>
              </a:defRPr>
            </a:lvl3pPr>
            <a:lvl4pPr marL="1371600" indent="0">
              <a:buFontTx/>
              <a:buNone/>
              <a:defRPr kern="0" cap="none" spc="0" normalizeH="0" baseline="0">
                <a:solidFill>
                  <a:schemeClr val="tx1"/>
                </a:solidFill>
              </a:defRPr>
            </a:lvl4pPr>
            <a:lvl5pPr marL="1828800" indent="0">
              <a:buFontTx/>
              <a:buNone/>
              <a:defRPr kern="0" cap="none" spc="0" normalizeH="0" baseline="0">
                <a:solidFill>
                  <a:schemeClr val="tx1"/>
                </a:solidFill>
              </a:defRPr>
            </a:lvl5pPr>
          </a:lstStyle>
          <a:p>
            <a:pPr lvl="0"/>
            <a:r>
              <a:rPr lang="sv-SE" dirty="0"/>
              <a:t>Klicka här för att skriva in din brödtext</a:t>
            </a:r>
          </a:p>
        </p:txBody>
      </p:sp>
    </p:spTree>
    <p:extLst>
      <p:ext uri="{BB962C8B-B14F-4D97-AF65-F5344CB8AC3E}">
        <p14:creationId xmlns:p14="http://schemas.microsoft.com/office/powerpoint/2010/main" val="1578822059"/>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176E84EA-9B01-4295-B863-D649DDB207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F2D70-7ABA-4214-9EFD-D38C097B949C}" type="datetimeFigureOut">
              <a:rPr lang="sv-SE" smtClean="0"/>
              <a:t>2025-04-04</a:t>
            </a:fld>
            <a:endParaRPr lang="sv-SE"/>
          </a:p>
        </p:txBody>
      </p:sp>
      <p:sp>
        <p:nvSpPr>
          <p:cNvPr id="5" name="Platshållare för sidfot 4">
            <a:extLst>
              <a:ext uri="{FF2B5EF4-FFF2-40B4-BE49-F238E27FC236}">
                <a16:creationId xmlns:a16="http://schemas.microsoft.com/office/drawing/2014/main" id="{50089E93-6BDA-4BEE-B364-62FD73C99C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DCD4EF84-6C53-4AF1-954A-1B512DE892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C9AE83-214C-489A-BB49-74C2B1D4346C}" type="slidenum">
              <a:rPr lang="sv-SE" smtClean="0"/>
              <a:t>‹#›</a:t>
            </a:fld>
            <a:endParaRPr lang="sv-SE"/>
          </a:p>
        </p:txBody>
      </p:sp>
    </p:spTree>
    <p:extLst>
      <p:ext uri="{BB962C8B-B14F-4D97-AF65-F5344CB8AC3E}">
        <p14:creationId xmlns:p14="http://schemas.microsoft.com/office/powerpoint/2010/main" val="3123693738"/>
      </p:ext>
    </p:extLst>
  </p:cSld>
  <p:clrMap bg1="lt1" tx1="dk1" bg2="lt2" tx2="dk2" accent1="accent1" accent2="accent2" accent3="accent3" accent4="accent4" accent5="accent5" accent6="accent6" hlink="hlink" folHlink="folHlink"/>
  <p:sldLayoutIdLst>
    <p:sldLayoutId id="2147483652" r:id="rId1"/>
    <p:sldLayoutId id="2147483651" r:id="rId2"/>
    <p:sldLayoutId id="2147483649" r:id="rId3"/>
    <p:sldLayoutId id="2147483650" r:id="rId4"/>
    <p:sldLayoutId id="2147483653" r:id="rId5"/>
    <p:sldLayoutId id="2147483654" r:id="rId6"/>
    <p:sldLayoutId id="2147483656" r:id="rId7"/>
    <p:sldLayoutId id="2147483655" r:id="rId8"/>
    <p:sldLayoutId id="2147483657" r:id="rId9"/>
    <p:sldLayoutId id="2147483658" r:id="rId10"/>
    <p:sldLayoutId id="2147483660" r:id="rId11"/>
    <p:sldLayoutId id="2147483659"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 id="2147483698" r:id="rId21"/>
    <p:sldLayoutId id="2147483699" r:id="rId22"/>
    <p:sldLayoutId id="2147483700" r:id="rId23"/>
    <p:sldLayoutId id="2147483701" r:id="rId24"/>
    <p:sldLayoutId id="2147483686" r:id="rId25"/>
    <p:sldLayoutId id="2147483687" r:id="rId26"/>
    <p:sldLayoutId id="2147483688" r:id="rId27"/>
    <p:sldLayoutId id="2147483689" r:id="rId28"/>
    <p:sldLayoutId id="2147483661" r:id="rId29"/>
    <p:sldLayoutId id="2147483662" r:id="rId30"/>
    <p:sldLayoutId id="2147483664" r:id="rId31"/>
    <p:sldLayoutId id="2147483663" r:id="rId32"/>
    <p:sldLayoutId id="2147483669" r:id="rId33"/>
    <p:sldLayoutId id="2147483670" r:id="rId34"/>
    <p:sldLayoutId id="2147483672" r:id="rId35"/>
    <p:sldLayoutId id="2147483671" r:id="rId36"/>
    <p:sldLayoutId id="2147483665" r:id="rId37"/>
    <p:sldLayoutId id="2147483716" r:id="rId38"/>
    <p:sldLayoutId id="2147483717" r:id="rId39"/>
    <p:sldLayoutId id="2147483718" r:id="rId40"/>
    <p:sldLayoutId id="2147483694" r:id="rId41"/>
    <p:sldLayoutId id="2147483713" r:id="rId42"/>
    <p:sldLayoutId id="2147483714" r:id="rId43"/>
    <p:sldLayoutId id="2147483715" r:id="rId44"/>
    <p:sldLayoutId id="2147483690" r:id="rId45"/>
    <p:sldLayoutId id="2147483710" r:id="rId46"/>
    <p:sldLayoutId id="2147483711" r:id="rId47"/>
    <p:sldLayoutId id="2147483712" r:id="rId48"/>
    <p:sldLayoutId id="2147483677" r:id="rId49"/>
    <p:sldLayoutId id="2147483676" r:id="rId50"/>
    <p:sldLayoutId id="2147483674" r:id="rId51"/>
    <p:sldLayoutId id="2147483675" r:id="rId52"/>
    <p:sldLayoutId id="2147483681" r:id="rId53"/>
    <p:sldLayoutId id="2147483680" r:id="rId54"/>
    <p:sldLayoutId id="2147483678" r:id="rId55"/>
    <p:sldLayoutId id="2147483679" r:id="rId56"/>
  </p:sldLayoutIdLst>
  <p:txStyles>
    <p:titleStyle>
      <a:lvl1pPr algn="l" defTabSz="914400" rtl="0" eaLnBrk="1" latinLnBrk="0" hangingPunct="1">
        <a:lnSpc>
          <a:spcPct val="90000"/>
        </a:lnSpc>
        <a:spcBef>
          <a:spcPct val="0"/>
        </a:spcBef>
        <a:buNone/>
        <a:defRPr sz="4000" kern="1200">
          <a:solidFill>
            <a:schemeClr val="tx1"/>
          </a:solidFill>
          <a:latin typeface="Archivo" pitchFamily="2" charset="0"/>
          <a:ea typeface="+mj-ea"/>
          <a:cs typeface="Archivo" pitchFamily="2" charset="0"/>
        </a:defRPr>
      </a:lvl1pPr>
    </p:titleStyle>
    <p:bodyStyle>
      <a:lvl1pPr marL="228600" indent="-228600" algn="l" defTabSz="914400" rtl="0" eaLnBrk="1" latinLnBrk="0" hangingPunct="1">
        <a:lnSpc>
          <a:spcPct val="90000"/>
        </a:lnSpc>
        <a:spcBef>
          <a:spcPts val="1000"/>
        </a:spcBef>
        <a:buClr>
          <a:schemeClr val="tx1"/>
        </a:buClr>
        <a:buFont typeface="Wingdings" panose="05000000000000000000" pitchFamily="2" charset="2"/>
        <a:buChar char="§"/>
        <a:defRPr sz="2800" kern="120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 typeface="Wingdings" panose="05000000000000000000" pitchFamily="2" charset="2"/>
        <a:buChar char="§"/>
        <a:defRPr sz="2400" kern="120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 typeface="Wingdings" panose="05000000000000000000" pitchFamily="2" charset="2"/>
        <a:buChar char="§"/>
        <a:defRPr sz="2000" kern="120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2" Type="http://schemas.openxmlformats.org/officeDocument/2006/relationships/hyperlink" Target="mailto:jonas.hansson@vanersborg.se"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postkodstiftelsen.se/grannskapsinitiativet/"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vanersborg.se/uppleva-och-gora/senior-i-vbg/senior-sport-school" TargetMode="Externa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hyperlink" Target="mailto:helena.pettersson@vanersborg.se" TargetMode="Externa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mailto:kommun@vanersborg.s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mailto:magnus.olofsson01@vanersborg.se"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s://vanersborg.se/arkiv/nyheter/nyheter---2025/2025-03-04-har-ar-alla-valkomna-att-idrotta" TargetMode="External"/><Relationship Id="rId1" Type="http://schemas.openxmlformats.org/officeDocument/2006/relationships/slideLayout" Target="../slideLayouts/slideLayout4.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8.xml.rels><?xml version="1.0" encoding="UTF-8" standalone="yes"?>
<Relationships xmlns="http://schemas.openxmlformats.org/package/2006/relationships"><Relationship Id="rId2" Type="http://schemas.openxmlformats.org/officeDocument/2006/relationships/hyperlink" Target="https://www.vgregion.se/f/kulturforvaltningen/samhallsutveckling/arrangorsutveckling/publikutveckling---republik/handbok-i-publikutveckling/"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vanersborg.se/uppleva-och-gora/foreningar-och-foreningsliv/stod-och-bidrag/kultur--och-fritidsforeningar"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029E7F9B-B4C6-4CB1-9826-356DD6194F31}"/>
              </a:ext>
            </a:extLst>
          </p:cNvPr>
          <p:cNvSpPr>
            <a:spLocks noGrp="1"/>
          </p:cNvSpPr>
          <p:nvPr>
            <p:ph type="body" sz="quarter" idx="15"/>
          </p:nvPr>
        </p:nvSpPr>
        <p:spPr/>
        <p:txBody>
          <a:bodyPr/>
          <a:lstStyle/>
          <a:p>
            <a:r>
              <a:rPr lang="sv-SE" dirty="0">
                <a:solidFill>
                  <a:schemeClr val="tx1"/>
                </a:solidFill>
              </a:rPr>
              <a:t>Ordförande- och kassörträff</a:t>
            </a:r>
          </a:p>
        </p:txBody>
      </p:sp>
      <p:sp>
        <p:nvSpPr>
          <p:cNvPr id="2" name="Platshållare för text 1">
            <a:extLst>
              <a:ext uri="{FF2B5EF4-FFF2-40B4-BE49-F238E27FC236}">
                <a16:creationId xmlns:a16="http://schemas.microsoft.com/office/drawing/2014/main" id="{C4725921-ADAA-4BB3-BB53-5126CCE70151}"/>
              </a:ext>
            </a:extLst>
          </p:cNvPr>
          <p:cNvSpPr>
            <a:spLocks noGrp="1"/>
          </p:cNvSpPr>
          <p:nvPr>
            <p:ph type="body" sz="quarter" idx="13"/>
          </p:nvPr>
        </p:nvSpPr>
        <p:spPr>
          <a:xfrm>
            <a:off x="838200" y="3139200"/>
            <a:ext cx="10515600" cy="3041465"/>
          </a:xfrm>
          <a:prstGeom prst="rect">
            <a:avLst/>
          </a:prstGeom>
        </p:spPr>
        <p:txBody>
          <a:bodyPr/>
          <a:lstStyle/>
          <a:p>
            <a:r>
              <a:rPr lang="sv-SE" dirty="0"/>
              <a:t>Onsdag 26 mars </a:t>
            </a:r>
            <a:r>
              <a:rPr lang="sv-SE" dirty="0" err="1"/>
              <a:t>kl</a:t>
            </a:r>
            <a:r>
              <a:rPr lang="sv-SE" dirty="0"/>
              <a:t> 19.45- ca 20.30</a:t>
            </a:r>
          </a:p>
          <a:p>
            <a:endParaRPr lang="sv-SE" dirty="0"/>
          </a:p>
          <a:p>
            <a:r>
              <a:rPr lang="sv-SE" dirty="0"/>
              <a:t>Mötet hålls av Magnus Olofsson, föreningskonsulent och Malin Haglund enhetschef allmänkultur på Kultur och fritidsförvaltningen.</a:t>
            </a:r>
          </a:p>
        </p:txBody>
      </p:sp>
      <p:sp>
        <p:nvSpPr>
          <p:cNvPr id="5" name="Underrubrik 2">
            <a:extLst>
              <a:ext uri="{FF2B5EF4-FFF2-40B4-BE49-F238E27FC236}">
                <a16:creationId xmlns:a16="http://schemas.microsoft.com/office/drawing/2014/main" id="{F92A3BA2-325C-49F0-88C0-B4FB1F91D530}"/>
              </a:ext>
            </a:extLst>
          </p:cNvPr>
          <p:cNvSpPr txBox="1">
            <a:spLocks/>
          </p:cNvSpPr>
          <p:nvPr/>
        </p:nvSpPr>
        <p:spPr>
          <a:xfrm>
            <a:off x="838200" y="2448511"/>
            <a:ext cx="10515600" cy="533039"/>
          </a:xfrm>
          <a:prstGeom prst="rect">
            <a:avLst/>
          </a:prstGeom>
        </p:spPr>
        <p:txBody>
          <a:bodyPr lIns="0" tIns="0" rIns="0" bIns="0"/>
          <a:lstStyle>
            <a:lvl1pPr marL="228600" indent="-228600" algn="l" defTabSz="914400" rtl="0" eaLnBrk="1" latinLnBrk="0" hangingPunct="1">
              <a:lnSpc>
                <a:spcPct val="90000"/>
              </a:lnSpc>
              <a:spcBef>
                <a:spcPts val="1000"/>
              </a:spcBef>
              <a:buClr>
                <a:schemeClr val="tx1"/>
              </a:buClr>
              <a:buFont typeface="Wingdings" panose="05000000000000000000" pitchFamily="2" charset="2"/>
              <a:buChar char="§"/>
              <a:defRPr sz="2800" kern="120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 typeface="Wingdings" panose="05000000000000000000" pitchFamily="2" charset="2"/>
              <a:buChar char="§"/>
              <a:defRPr sz="2400" kern="120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 typeface="Wingdings" panose="05000000000000000000" pitchFamily="2" charset="2"/>
              <a:buChar char="§"/>
              <a:defRPr sz="2000" kern="120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3200" dirty="0">
                <a:latin typeface="Archivo Medium" pitchFamily="2" charset="0"/>
                <a:cs typeface="Archivo Medium" pitchFamily="2" charset="0"/>
              </a:rPr>
              <a:t>Kulturföreningarna </a:t>
            </a:r>
          </a:p>
        </p:txBody>
      </p:sp>
    </p:spTree>
    <p:extLst>
      <p:ext uri="{BB962C8B-B14F-4D97-AF65-F5344CB8AC3E}">
        <p14:creationId xmlns:p14="http://schemas.microsoft.com/office/powerpoint/2010/main" val="213672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E631F-9DA8-50D8-AFB4-E2998F790169}"/>
            </a:ext>
          </a:extLst>
        </p:cNvPr>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2B2F5279-04E3-40CA-4E43-EEB98637EC26}"/>
              </a:ext>
            </a:extLst>
          </p:cNvPr>
          <p:cNvSpPr>
            <a:spLocks noGrp="1"/>
          </p:cNvSpPr>
          <p:nvPr>
            <p:ph type="body" sz="quarter" idx="15"/>
          </p:nvPr>
        </p:nvSpPr>
        <p:spPr/>
        <p:txBody>
          <a:bodyPr/>
          <a:lstStyle/>
          <a:p>
            <a:r>
              <a:rPr lang="sv-SE" dirty="0"/>
              <a:t>Stöd och bidrag</a:t>
            </a:r>
          </a:p>
        </p:txBody>
      </p:sp>
      <p:sp>
        <p:nvSpPr>
          <p:cNvPr id="3" name="Platshållare för text 2">
            <a:extLst>
              <a:ext uri="{FF2B5EF4-FFF2-40B4-BE49-F238E27FC236}">
                <a16:creationId xmlns:a16="http://schemas.microsoft.com/office/drawing/2014/main" id="{F44EF95B-BD14-47B4-11B1-6AE7AB4FEE5C}"/>
              </a:ext>
            </a:extLst>
          </p:cNvPr>
          <p:cNvSpPr>
            <a:spLocks noGrp="1"/>
          </p:cNvSpPr>
          <p:nvPr>
            <p:ph type="body" sz="quarter" idx="13"/>
          </p:nvPr>
        </p:nvSpPr>
        <p:spPr/>
        <p:txBody>
          <a:bodyPr/>
          <a:lstStyle/>
          <a:p>
            <a:r>
              <a:rPr lang="sv-SE" b="1" dirty="0"/>
              <a:t>Utredning av föreningsstöd pågår</a:t>
            </a:r>
            <a:endParaRPr lang="sv-SE" dirty="0"/>
          </a:p>
          <a:p>
            <a:r>
              <a:rPr lang="sv-SE" sz="2000" dirty="0"/>
              <a:t>Mötet diskuterade föreningsstödutredning. Förvaltningens utredare Jonas Hansson arbetar med utredning som ännu inte gått upp eller antagits av nämnden. Det betyder att kommunens föreningsbidrag inte har förändrats. Om dem kommer att göra det så kommer föreningarna informeras. </a:t>
            </a:r>
          </a:p>
          <a:p>
            <a:r>
              <a:rPr lang="sv-SE" sz="2000" dirty="0"/>
              <a:t>Mötesdeltagare som inte kunde närvara på mötet om föreningsstöd tidigare i år uppmuntras ta kontakt med Jonas för att framföra synpunkter och hålla dialog. Kontakt: </a:t>
            </a:r>
            <a:r>
              <a:rPr lang="sv-SE" sz="2000" dirty="0">
                <a:hlinkClick r:id="rId2"/>
              </a:rPr>
              <a:t>jonas.hansson@vanersborg.se</a:t>
            </a:r>
            <a:r>
              <a:rPr lang="sv-SE" sz="2000" dirty="0"/>
              <a:t> eller tel. </a:t>
            </a:r>
            <a:r>
              <a:rPr lang="sv-SE" sz="2000" dirty="0">
                <a:solidFill>
                  <a:schemeClr val="tx2"/>
                </a:solidFill>
                <a:effectLst/>
                <a:latin typeface="Source Serif Pro" panose="02040603050405020204" pitchFamily="18" charset="0"/>
                <a:ea typeface="Aptos" panose="020B0004020202020204" pitchFamily="34" charset="0"/>
                <a:cs typeface="Aptos" panose="020B0004020202020204" pitchFamily="34" charset="0"/>
              </a:rPr>
              <a:t>0521-72 24 44  </a:t>
            </a:r>
            <a:endParaRPr lang="sv-SE" sz="2000" dirty="0">
              <a:solidFill>
                <a:schemeClr val="tx2"/>
              </a:solidFill>
            </a:endParaRPr>
          </a:p>
          <a:p>
            <a:endParaRPr lang="sv-SE" dirty="0"/>
          </a:p>
          <a:p>
            <a:r>
              <a:rPr lang="sv-SE" dirty="0"/>
              <a:t> </a:t>
            </a:r>
          </a:p>
        </p:txBody>
      </p:sp>
    </p:spTree>
    <p:extLst>
      <p:ext uri="{BB962C8B-B14F-4D97-AF65-F5344CB8AC3E}">
        <p14:creationId xmlns:p14="http://schemas.microsoft.com/office/powerpoint/2010/main" val="134712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2E22F-C934-873B-7DB0-EFE0B0F50AFC}"/>
            </a:ext>
          </a:extLst>
        </p:cNvPr>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A64D14C1-D263-4647-EA37-E6C5F9294882}"/>
              </a:ext>
            </a:extLst>
          </p:cNvPr>
          <p:cNvSpPr>
            <a:spLocks noGrp="1"/>
          </p:cNvSpPr>
          <p:nvPr>
            <p:ph type="body" sz="quarter" idx="15"/>
          </p:nvPr>
        </p:nvSpPr>
        <p:spPr/>
        <p:txBody>
          <a:bodyPr/>
          <a:lstStyle/>
          <a:p>
            <a:r>
              <a:rPr lang="sv-SE" dirty="0"/>
              <a:t>Stöd och bidrag</a:t>
            </a:r>
          </a:p>
        </p:txBody>
      </p:sp>
      <p:sp>
        <p:nvSpPr>
          <p:cNvPr id="3" name="Platshållare för text 2">
            <a:extLst>
              <a:ext uri="{FF2B5EF4-FFF2-40B4-BE49-F238E27FC236}">
                <a16:creationId xmlns:a16="http://schemas.microsoft.com/office/drawing/2014/main" id="{1D7B3CDE-049F-8F02-2F31-6BB97A0E40F2}"/>
              </a:ext>
            </a:extLst>
          </p:cNvPr>
          <p:cNvSpPr>
            <a:spLocks noGrp="1"/>
          </p:cNvSpPr>
          <p:nvPr>
            <p:ph type="body" sz="quarter" idx="13"/>
          </p:nvPr>
        </p:nvSpPr>
        <p:spPr/>
        <p:txBody>
          <a:bodyPr/>
          <a:lstStyle/>
          <a:p>
            <a:r>
              <a:rPr lang="sv-SE" b="1" dirty="0"/>
              <a:t>Möjliga externa stöd</a:t>
            </a:r>
            <a:br>
              <a:rPr lang="sv-SE" b="1" dirty="0"/>
            </a:br>
            <a:r>
              <a:rPr lang="sv-SE" dirty="0"/>
              <a:t>Föreningskonsulenten tipsade om Svenska Postkodlotteriets stiftelse </a:t>
            </a:r>
            <a:r>
              <a:rPr lang="sv-SE" dirty="0">
                <a:hlinkClick r:id="rId2"/>
              </a:rPr>
              <a:t>–</a:t>
            </a:r>
            <a:r>
              <a:rPr lang="sv-SE" dirty="0"/>
              <a:t> och kanske kan det vara en möjlighet att söka medel från Grannskapsinitiativet.</a:t>
            </a:r>
            <a:endParaRPr lang="sv-SE" dirty="0">
              <a:hlinkClick r:id="rId2"/>
            </a:endParaRPr>
          </a:p>
          <a:p>
            <a:br>
              <a:rPr lang="sv-SE" dirty="0">
                <a:hlinkClick r:id="rId2"/>
              </a:rPr>
            </a:br>
            <a:r>
              <a:rPr lang="sv-SE" dirty="0">
                <a:hlinkClick r:id="rId2"/>
              </a:rPr>
              <a:t>Svenska Postkodlotteriets Stiftelse | Grannskapsinitiativet - Svenska Postkodlotteriets Stiftelse</a:t>
            </a:r>
            <a:endParaRPr lang="sv-SE" dirty="0"/>
          </a:p>
          <a:p>
            <a:r>
              <a:rPr lang="sv-SE" dirty="0"/>
              <a:t> </a:t>
            </a:r>
          </a:p>
        </p:txBody>
      </p:sp>
    </p:spTree>
    <p:extLst>
      <p:ext uri="{BB962C8B-B14F-4D97-AF65-F5344CB8AC3E}">
        <p14:creationId xmlns:p14="http://schemas.microsoft.com/office/powerpoint/2010/main" val="2501915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77F84-7C0C-0128-7899-482E6F425F33}"/>
            </a:ext>
          </a:extLst>
        </p:cNvPr>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E33EB460-499D-8980-31C6-001C3104E294}"/>
              </a:ext>
            </a:extLst>
          </p:cNvPr>
          <p:cNvSpPr>
            <a:spLocks noGrp="1"/>
          </p:cNvSpPr>
          <p:nvPr>
            <p:ph type="body" sz="quarter" idx="15"/>
          </p:nvPr>
        </p:nvSpPr>
        <p:spPr>
          <a:xfrm>
            <a:off x="838200" y="1076988"/>
            <a:ext cx="10515600" cy="709061"/>
          </a:xfrm>
        </p:spPr>
        <p:txBody>
          <a:bodyPr/>
          <a:lstStyle/>
          <a:p>
            <a:r>
              <a:rPr lang="sv-SE" dirty="0"/>
              <a:t>Kulturklubb för seniorer</a:t>
            </a:r>
          </a:p>
        </p:txBody>
      </p:sp>
      <p:sp>
        <p:nvSpPr>
          <p:cNvPr id="3" name="Platshållare för text 2">
            <a:extLst>
              <a:ext uri="{FF2B5EF4-FFF2-40B4-BE49-F238E27FC236}">
                <a16:creationId xmlns:a16="http://schemas.microsoft.com/office/drawing/2014/main" id="{36C079F0-10CC-9DDF-EBF4-FFE8C52D7895}"/>
              </a:ext>
            </a:extLst>
          </p:cNvPr>
          <p:cNvSpPr>
            <a:spLocks noGrp="1"/>
          </p:cNvSpPr>
          <p:nvPr>
            <p:ph type="body" sz="quarter" idx="13"/>
          </p:nvPr>
        </p:nvSpPr>
        <p:spPr>
          <a:xfrm>
            <a:off x="838200" y="1954885"/>
            <a:ext cx="10515600" cy="4285277"/>
          </a:xfrm>
        </p:spPr>
        <p:txBody>
          <a:bodyPr/>
          <a:lstStyle/>
          <a:p>
            <a:r>
              <a:rPr lang="sv-SE" dirty="0"/>
              <a:t>Helena Pettersson, frivillig samordnare presenterade sitt arbete med Senior Sports Club. Det är ett nationellt projekt framtaget av SISU, som går ut på att seniorer får delta i idrottsliv och fysiska aktiviteter. Helena har tillsammans med ideella idrottsföreningar i flera år nu kunnat erbjuda seniorer att under en termin testa på olika idrotter. Det har spelats gåfotboll, rugby, jympa, golf med mera. Utöver att motionera är det stora sociala vinster och gemenskap som bildas. </a:t>
            </a:r>
          </a:p>
          <a:p>
            <a:r>
              <a:rPr lang="sv-SE" dirty="0"/>
              <a:t>Det är en positiv respons från både medverkande seniorer och idrottsföreningar. Nu vill Helena undersöka möjligheten att göra något liknande fast med kultur-förtecken med start hösten 2025.</a:t>
            </a:r>
            <a:br>
              <a:rPr lang="sv-SE" dirty="0"/>
            </a:br>
            <a:endParaRPr lang="sv-SE" dirty="0"/>
          </a:p>
          <a:p>
            <a:r>
              <a:rPr lang="sv-SE" dirty="0"/>
              <a:t>Läs mer här: </a:t>
            </a:r>
            <a:r>
              <a:rPr lang="sv-SE" dirty="0">
                <a:hlinkClick r:id="rId2"/>
              </a:rPr>
              <a:t>Senior Sport </a:t>
            </a:r>
            <a:r>
              <a:rPr lang="sv-SE" dirty="0" err="1">
                <a:hlinkClick r:id="rId2"/>
              </a:rPr>
              <a:t>School</a:t>
            </a:r>
            <a:r>
              <a:rPr lang="sv-SE" dirty="0">
                <a:hlinkClick r:id="rId2"/>
              </a:rPr>
              <a:t> | Vänersborgs kommun</a:t>
            </a:r>
            <a:endParaRPr lang="sv-SE" dirty="0"/>
          </a:p>
          <a:p>
            <a:endParaRPr lang="sv-SE" dirty="0"/>
          </a:p>
        </p:txBody>
      </p:sp>
    </p:spTree>
    <p:extLst>
      <p:ext uri="{BB962C8B-B14F-4D97-AF65-F5344CB8AC3E}">
        <p14:creationId xmlns:p14="http://schemas.microsoft.com/office/powerpoint/2010/main" val="4233881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D8B5C20-24AE-35BD-F83D-D5B519379C82}"/>
              </a:ext>
            </a:extLst>
          </p:cNvPr>
          <p:cNvSpPr>
            <a:spLocks noGrp="1"/>
          </p:cNvSpPr>
          <p:nvPr>
            <p:ph type="body" sz="quarter" idx="15"/>
          </p:nvPr>
        </p:nvSpPr>
        <p:spPr/>
        <p:txBody>
          <a:bodyPr/>
          <a:lstStyle/>
          <a:p>
            <a:r>
              <a:rPr lang="sv-SE" dirty="0"/>
              <a:t>Kulturklubb för seniorer</a:t>
            </a:r>
          </a:p>
        </p:txBody>
      </p:sp>
      <p:sp>
        <p:nvSpPr>
          <p:cNvPr id="3" name="Platshållare för text 2">
            <a:extLst>
              <a:ext uri="{FF2B5EF4-FFF2-40B4-BE49-F238E27FC236}">
                <a16:creationId xmlns:a16="http://schemas.microsoft.com/office/drawing/2014/main" id="{F3E09C21-56FC-FD2C-D565-F0A71642D185}"/>
              </a:ext>
            </a:extLst>
          </p:cNvPr>
          <p:cNvSpPr>
            <a:spLocks noGrp="1"/>
          </p:cNvSpPr>
          <p:nvPr>
            <p:ph type="body" sz="quarter" idx="13"/>
          </p:nvPr>
        </p:nvSpPr>
        <p:spPr>
          <a:xfrm>
            <a:off x="838200" y="2449155"/>
            <a:ext cx="10515600" cy="3692269"/>
          </a:xfrm>
        </p:spPr>
        <p:txBody>
          <a:bodyPr/>
          <a:lstStyle/>
          <a:p>
            <a:r>
              <a:rPr lang="sv-SE" sz="2800" dirty="0"/>
              <a:t>Är er förening intresserade av att ta emot en grupp om cirka 20 seniorer och visa upp er verksamhet och erbjuda kulturaktiviteter? Det här är en bra chans att visa upp sin förening och skapa ett större intresse för ert ideella engagemang. </a:t>
            </a:r>
          </a:p>
          <a:p>
            <a:endParaRPr lang="sv-SE" sz="2200" dirty="0"/>
          </a:p>
          <a:p>
            <a:r>
              <a:rPr lang="sv-SE" sz="2200" dirty="0"/>
              <a:t>Helena projektleder och håller kontakt med gruppen samt föreningarna som medverkar, ansvar för kommunikation och schemaläggning och kan vara behjälplig med exempelvis lokaler. </a:t>
            </a:r>
          </a:p>
          <a:p>
            <a:r>
              <a:rPr lang="sv-SE" b="1" dirty="0"/>
              <a:t>Kontakt </a:t>
            </a:r>
            <a:r>
              <a:rPr lang="sv-SE" sz="2000" dirty="0"/>
              <a:t>Helena Pettersson, frivillig samordnare</a:t>
            </a:r>
            <a:br>
              <a:rPr lang="sv-SE" sz="2000" dirty="0"/>
            </a:br>
            <a:r>
              <a:rPr lang="sv-SE" sz="2000" dirty="0">
                <a:hlinkClick r:id="rId2"/>
              </a:rPr>
              <a:t>helena.pettersson@vanersborg.se</a:t>
            </a:r>
            <a:r>
              <a:rPr lang="sv-SE" sz="2000" dirty="0"/>
              <a:t> tel. 0521-72 20 20</a:t>
            </a:r>
            <a:endParaRPr lang="sv-SE" dirty="0"/>
          </a:p>
        </p:txBody>
      </p:sp>
    </p:spTree>
    <p:extLst>
      <p:ext uri="{BB962C8B-B14F-4D97-AF65-F5344CB8AC3E}">
        <p14:creationId xmlns:p14="http://schemas.microsoft.com/office/powerpoint/2010/main" val="1112503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09336F1-AF05-7E26-ECC8-B46F5A2D371C}"/>
              </a:ext>
            </a:extLst>
          </p:cNvPr>
          <p:cNvSpPr>
            <a:spLocks noGrp="1"/>
          </p:cNvSpPr>
          <p:nvPr>
            <p:ph type="body" sz="quarter" idx="15"/>
          </p:nvPr>
        </p:nvSpPr>
        <p:spPr/>
        <p:txBody>
          <a:bodyPr/>
          <a:lstStyle/>
          <a:p>
            <a:r>
              <a:rPr lang="sv-SE" dirty="0"/>
              <a:t>Nästa möte</a:t>
            </a:r>
          </a:p>
        </p:txBody>
      </p:sp>
      <p:sp>
        <p:nvSpPr>
          <p:cNvPr id="3" name="Platshållare för text 2">
            <a:extLst>
              <a:ext uri="{FF2B5EF4-FFF2-40B4-BE49-F238E27FC236}">
                <a16:creationId xmlns:a16="http://schemas.microsoft.com/office/drawing/2014/main" id="{FD252EAD-F4D0-5A7B-F96C-2699448AB95E}"/>
              </a:ext>
            </a:extLst>
          </p:cNvPr>
          <p:cNvSpPr>
            <a:spLocks noGrp="1"/>
          </p:cNvSpPr>
          <p:nvPr>
            <p:ph type="body" sz="quarter" idx="13"/>
          </p:nvPr>
        </p:nvSpPr>
        <p:spPr/>
        <p:txBody>
          <a:bodyPr/>
          <a:lstStyle/>
          <a:p>
            <a:r>
              <a:rPr lang="sv-SE" dirty="0"/>
              <a:t>Mötet beslutade att nästa ordförande- kassörträff bör ligga under höstterminen. Kallelse sker via mail och information på hemsidan. </a:t>
            </a:r>
          </a:p>
          <a:p>
            <a:endParaRPr lang="sv-SE" dirty="0"/>
          </a:p>
          <a:p>
            <a:endParaRPr lang="sv-SE" dirty="0"/>
          </a:p>
        </p:txBody>
      </p:sp>
    </p:spTree>
    <p:extLst>
      <p:ext uri="{BB962C8B-B14F-4D97-AF65-F5344CB8AC3E}">
        <p14:creationId xmlns:p14="http://schemas.microsoft.com/office/powerpoint/2010/main" val="1315352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2933EB04-FB6B-4DF8-A9D9-23AEABF4AC01}"/>
              </a:ext>
            </a:extLst>
          </p:cNvPr>
          <p:cNvSpPr>
            <a:spLocks noGrp="1"/>
          </p:cNvSpPr>
          <p:nvPr>
            <p:ph type="body" sz="quarter" idx="15"/>
          </p:nvPr>
        </p:nvSpPr>
        <p:spPr/>
        <p:txBody>
          <a:bodyPr/>
          <a:lstStyle/>
          <a:p>
            <a:r>
              <a:rPr lang="sv-SE" dirty="0">
                <a:solidFill>
                  <a:schemeClr val="accent1"/>
                </a:solidFill>
              </a:rPr>
              <a:t>Kontakt</a:t>
            </a:r>
          </a:p>
        </p:txBody>
      </p:sp>
      <p:sp>
        <p:nvSpPr>
          <p:cNvPr id="13" name="Platshållare för text 3">
            <a:extLst>
              <a:ext uri="{FF2B5EF4-FFF2-40B4-BE49-F238E27FC236}">
                <a16:creationId xmlns:a16="http://schemas.microsoft.com/office/drawing/2014/main" id="{516B371C-4E44-495F-A6CA-B3BA26025487}"/>
              </a:ext>
            </a:extLst>
          </p:cNvPr>
          <p:cNvSpPr txBox="1">
            <a:spLocks/>
          </p:cNvSpPr>
          <p:nvPr/>
        </p:nvSpPr>
        <p:spPr>
          <a:xfrm>
            <a:off x="838200" y="3063890"/>
            <a:ext cx="11104418" cy="2879710"/>
          </a:xfrm>
        </p:spPr>
        <p:txBody>
          <a:bodyPr numCol="2" spcCol="10800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sv-SE" sz="2000" dirty="0">
                <a:latin typeface="Source Serif Pro SemiBold" panose="02040703050405020204" pitchFamily="18" charset="0"/>
                <a:ea typeface="Source Serif Pro SemiBold" panose="02040703050405020204" pitchFamily="18" charset="0"/>
              </a:rPr>
              <a:t>Magnus Olofsson</a:t>
            </a:r>
          </a:p>
          <a:p>
            <a:pPr marL="0" indent="0">
              <a:lnSpc>
                <a:spcPct val="100000"/>
              </a:lnSpc>
              <a:buNone/>
            </a:pPr>
            <a:r>
              <a:rPr lang="sv-SE" sz="1800" dirty="0">
                <a:latin typeface="Source Serif Pro" panose="02040603050405020204" pitchFamily="18" charset="0"/>
                <a:ea typeface="Source Serif Pro" panose="02040603050405020204" pitchFamily="18" charset="0"/>
              </a:rPr>
              <a:t>Föreningskonsulent</a:t>
            </a:r>
          </a:p>
          <a:p>
            <a:pPr marL="0" indent="0">
              <a:lnSpc>
                <a:spcPct val="100000"/>
              </a:lnSpc>
              <a:buNone/>
            </a:pPr>
            <a:r>
              <a:rPr lang="sv-SE" sz="1800" dirty="0">
                <a:latin typeface="Source Serif Pro" panose="02040603050405020204" pitchFamily="18" charset="0"/>
                <a:ea typeface="Source Serif Pro" panose="02040603050405020204" pitchFamily="18" charset="0"/>
              </a:rPr>
              <a:t>Kultur och fritid</a:t>
            </a:r>
          </a:p>
          <a:p>
            <a:pPr marL="0" indent="0">
              <a:lnSpc>
                <a:spcPct val="100000"/>
              </a:lnSpc>
              <a:buNone/>
            </a:pPr>
            <a:r>
              <a:rPr lang="sv-SE" sz="1800" dirty="0">
                <a:latin typeface="Source Serif Pro" panose="02040603050405020204" pitchFamily="18" charset="0"/>
                <a:ea typeface="Source Serif Pro" panose="02040603050405020204" pitchFamily="18" charset="0"/>
              </a:rPr>
              <a:t>Telefon: 0521-72 20 43 </a:t>
            </a:r>
          </a:p>
          <a:p>
            <a:pPr marL="0" indent="0">
              <a:lnSpc>
                <a:spcPct val="100000"/>
              </a:lnSpc>
              <a:buNone/>
            </a:pPr>
            <a:r>
              <a:rPr lang="sv-SE" sz="1800" dirty="0">
                <a:latin typeface="Source Serif Pro" panose="02040603050405020204" pitchFamily="18" charset="0"/>
                <a:ea typeface="Source Serif Pro" panose="02040603050405020204" pitchFamily="18" charset="0"/>
              </a:rPr>
              <a:t>E-postadress:  magnus.olofsson01</a:t>
            </a:r>
            <a:r>
              <a:rPr lang="sv-SE" sz="1800" dirty="0">
                <a:latin typeface="Source Serif Pro" panose="02040603050405020204" pitchFamily="18" charset="0"/>
                <a:ea typeface="Source Serif Pro" panose="02040603050405020204" pitchFamily="18" charset="0"/>
                <a:hlinkClick r:id="rId2"/>
              </a:rPr>
              <a:t>@vanersborg.se</a:t>
            </a:r>
            <a:endParaRPr lang="sv-SE" sz="1800" dirty="0">
              <a:latin typeface="Source Serif Pro" panose="02040603050405020204" pitchFamily="18" charset="0"/>
              <a:ea typeface="Source Serif Pro" panose="02040603050405020204" pitchFamily="18" charset="0"/>
            </a:endParaRPr>
          </a:p>
          <a:p>
            <a:pPr marL="0" indent="0">
              <a:lnSpc>
                <a:spcPct val="100000"/>
              </a:lnSpc>
              <a:buNone/>
            </a:pPr>
            <a:endParaRPr lang="sv-SE" sz="2000" dirty="0">
              <a:latin typeface="Source Serif Pro SemiBold" panose="02040703050405020204" pitchFamily="18" charset="0"/>
              <a:ea typeface="Source Serif Pro SemiBold" panose="02040703050405020204" pitchFamily="18" charset="0"/>
            </a:endParaRPr>
          </a:p>
          <a:p>
            <a:pPr marL="0" indent="0">
              <a:lnSpc>
                <a:spcPct val="100000"/>
              </a:lnSpc>
              <a:buNone/>
            </a:pPr>
            <a:endParaRPr lang="sv-SE" sz="2000" dirty="0">
              <a:latin typeface="Source Serif Pro SemiBold" panose="02040703050405020204" pitchFamily="18" charset="0"/>
              <a:ea typeface="Source Serif Pro SemiBold" panose="02040703050405020204" pitchFamily="18" charset="0"/>
            </a:endParaRPr>
          </a:p>
          <a:p>
            <a:pPr marL="0" indent="0">
              <a:lnSpc>
                <a:spcPct val="100000"/>
              </a:lnSpc>
              <a:buNone/>
            </a:pPr>
            <a:r>
              <a:rPr lang="sv-SE" sz="2000" dirty="0">
                <a:latin typeface="Source Serif Pro SemiBold" panose="02040703050405020204" pitchFamily="18" charset="0"/>
                <a:ea typeface="Source Serif Pro SemiBold" panose="02040703050405020204" pitchFamily="18" charset="0"/>
              </a:rPr>
              <a:t>Malin Haglund</a:t>
            </a:r>
          </a:p>
          <a:p>
            <a:pPr marL="0" indent="0">
              <a:lnSpc>
                <a:spcPct val="100000"/>
              </a:lnSpc>
              <a:buNone/>
            </a:pPr>
            <a:r>
              <a:rPr lang="sv-SE" sz="1800" dirty="0">
                <a:latin typeface="Source Serif Pro" panose="02040603050405020204" pitchFamily="18" charset="0"/>
                <a:ea typeface="Source Serif Pro" panose="02040603050405020204" pitchFamily="18" charset="0"/>
              </a:rPr>
              <a:t>Enhetschef allmänkultur</a:t>
            </a:r>
          </a:p>
          <a:p>
            <a:pPr marL="0" indent="0">
              <a:lnSpc>
                <a:spcPct val="100000"/>
              </a:lnSpc>
              <a:buNone/>
            </a:pPr>
            <a:r>
              <a:rPr lang="sv-SE" sz="1800" dirty="0">
                <a:latin typeface="Source Serif Pro" panose="02040603050405020204" pitchFamily="18" charset="0"/>
                <a:ea typeface="Source Serif Pro" panose="02040603050405020204" pitchFamily="18" charset="0"/>
              </a:rPr>
              <a:t>Kultur och fritid</a:t>
            </a:r>
          </a:p>
          <a:p>
            <a:pPr marL="0" indent="0">
              <a:lnSpc>
                <a:spcPct val="100000"/>
              </a:lnSpc>
              <a:buNone/>
            </a:pPr>
            <a:r>
              <a:rPr lang="sv-SE" sz="1800" dirty="0">
                <a:latin typeface="Source Serif Pro" panose="02040603050405020204" pitchFamily="18" charset="0"/>
                <a:ea typeface="Source Serif Pro" panose="02040603050405020204" pitchFamily="18" charset="0"/>
              </a:rPr>
              <a:t>Telefon: 0521-72 14 08</a:t>
            </a:r>
          </a:p>
          <a:p>
            <a:pPr marL="0" indent="0">
              <a:lnSpc>
                <a:spcPct val="100000"/>
              </a:lnSpc>
              <a:buNone/>
            </a:pPr>
            <a:r>
              <a:rPr lang="sv-SE" sz="1800" dirty="0">
                <a:latin typeface="Source Serif Pro" panose="02040603050405020204" pitchFamily="18" charset="0"/>
                <a:ea typeface="Source Serif Pro" panose="02040603050405020204" pitchFamily="18" charset="0"/>
              </a:rPr>
              <a:t>E-postadress: malin.haglund</a:t>
            </a:r>
            <a:r>
              <a:rPr lang="sv-SE" sz="1800" dirty="0">
                <a:latin typeface="Source Serif Pro" panose="02040603050405020204" pitchFamily="18" charset="0"/>
                <a:ea typeface="Source Serif Pro" panose="02040603050405020204" pitchFamily="18" charset="0"/>
                <a:hlinkClick r:id="rId2"/>
              </a:rPr>
              <a:t>@vanersborg.se</a:t>
            </a:r>
            <a:endParaRPr lang="sv-SE" sz="1800" dirty="0">
              <a:latin typeface="Source Serif Pro" panose="02040603050405020204" pitchFamily="18" charset="0"/>
              <a:ea typeface="Source Serif Pro" panose="02040603050405020204" pitchFamily="18" charset="0"/>
            </a:endParaRPr>
          </a:p>
        </p:txBody>
      </p:sp>
      <p:grpSp>
        <p:nvGrpSpPr>
          <p:cNvPr id="17" name="Grupp 16" descr="Vänersborgs kommuns vision - Attraktiv och hållbar i alla delar, hela livet">
            <a:extLst>
              <a:ext uri="{FF2B5EF4-FFF2-40B4-BE49-F238E27FC236}">
                <a16:creationId xmlns:a16="http://schemas.microsoft.com/office/drawing/2014/main" id="{07BF7CB5-D152-482D-A7CD-524071968AE4}"/>
              </a:ext>
            </a:extLst>
          </p:cNvPr>
          <p:cNvGrpSpPr/>
          <p:nvPr/>
        </p:nvGrpSpPr>
        <p:grpSpPr>
          <a:xfrm>
            <a:off x="0" y="6380667"/>
            <a:ext cx="12192000" cy="477333"/>
            <a:chOff x="0" y="6380667"/>
            <a:chExt cx="12192000" cy="477333"/>
          </a:xfrm>
        </p:grpSpPr>
        <p:sp>
          <p:nvSpPr>
            <p:cNvPr id="18" name="Rektangel 17" descr="Box för att ange underrubrik">
              <a:extLst>
                <a:ext uri="{FF2B5EF4-FFF2-40B4-BE49-F238E27FC236}">
                  <a16:creationId xmlns:a16="http://schemas.microsoft.com/office/drawing/2014/main" id="{CBC8E863-7885-436B-AFA5-273907D1B39A}"/>
                </a:ext>
              </a:extLst>
            </p:cNvPr>
            <p:cNvSpPr/>
            <p:nvPr/>
          </p:nvSpPr>
          <p:spPr>
            <a:xfrm>
              <a:off x="0" y="6408375"/>
              <a:ext cx="12192000" cy="449625"/>
            </a:xfrm>
            <a:prstGeom prst="rect">
              <a:avLst/>
            </a:prstGeom>
            <a:gradFill flip="none" rotWithShape="1">
              <a:gsLst>
                <a:gs pos="0">
                  <a:srgbClr val="005C9A"/>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9" name="textruta 18">
              <a:extLst>
                <a:ext uri="{FF2B5EF4-FFF2-40B4-BE49-F238E27FC236}">
                  <a16:creationId xmlns:a16="http://schemas.microsoft.com/office/drawing/2014/main" id="{1D7A7B9F-8C62-4716-8977-25FA839EA7C2}"/>
                </a:ext>
              </a:extLst>
            </p:cNvPr>
            <p:cNvSpPr txBox="1"/>
            <p:nvPr/>
          </p:nvSpPr>
          <p:spPr>
            <a:xfrm>
              <a:off x="2600608" y="6380667"/>
              <a:ext cx="6990784" cy="406113"/>
            </a:xfrm>
            <a:prstGeom prst="rect">
              <a:avLst/>
            </a:prstGeom>
            <a:noFill/>
          </p:spPr>
          <p:txBody>
            <a:bodyPr vert="horz" wrap="square" lIns="91440" tIns="45720" rIns="91440" bIns="45720" rtlCol="0">
              <a:noAutofit/>
            </a:bodyPr>
            <a:lstStyle/>
            <a:p>
              <a:pPr algn="ctr">
                <a:lnSpc>
                  <a:spcPct val="150000"/>
                </a:lnSpc>
              </a:pPr>
              <a:r>
                <a:rPr lang="sv-SE" sz="1600" b="0" dirty="0">
                  <a:solidFill>
                    <a:schemeClr val="bg1"/>
                  </a:solidFill>
                  <a:effectLst/>
                  <a:latin typeface="Archivo" pitchFamily="2" charset="0"/>
                  <a:cs typeface="Archivo" pitchFamily="2" charset="0"/>
                </a:rPr>
                <a:t>Vänersborgs kommun - attraktiv och hållbar i alla delar, hela livet</a:t>
              </a:r>
              <a:endParaRPr lang="sv-SE" sz="1600" dirty="0">
                <a:solidFill>
                  <a:schemeClr val="bg1"/>
                </a:solidFill>
                <a:latin typeface="Archivo" pitchFamily="2" charset="0"/>
                <a:cs typeface="Archivo" pitchFamily="2" charset="0"/>
              </a:endParaRPr>
            </a:p>
          </p:txBody>
        </p:sp>
      </p:grpSp>
    </p:spTree>
    <p:extLst>
      <p:ext uri="{BB962C8B-B14F-4D97-AF65-F5344CB8AC3E}">
        <p14:creationId xmlns:p14="http://schemas.microsoft.com/office/powerpoint/2010/main" val="1518454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375D40A5-9034-1D5B-81A2-756154FBA30B}"/>
              </a:ext>
            </a:extLst>
          </p:cNvPr>
          <p:cNvSpPr>
            <a:spLocks noGrp="1"/>
          </p:cNvSpPr>
          <p:nvPr>
            <p:ph type="body" sz="quarter" idx="15"/>
          </p:nvPr>
        </p:nvSpPr>
        <p:spPr/>
        <p:txBody>
          <a:bodyPr/>
          <a:lstStyle/>
          <a:p>
            <a:r>
              <a:rPr lang="sv-SE" dirty="0"/>
              <a:t>Agenda</a:t>
            </a:r>
          </a:p>
        </p:txBody>
      </p:sp>
      <p:sp>
        <p:nvSpPr>
          <p:cNvPr id="3" name="Platshållare för text 2">
            <a:extLst>
              <a:ext uri="{FF2B5EF4-FFF2-40B4-BE49-F238E27FC236}">
                <a16:creationId xmlns:a16="http://schemas.microsoft.com/office/drawing/2014/main" id="{5D1E383F-9761-8FC5-6419-2E43352AA273}"/>
              </a:ext>
            </a:extLst>
          </p:cNvPr>
          <p:cNvSpPr>
            <a:spLocks noGrp="1"/>
          </p:cNvSpPr>
          <p:nvPr>
            <p:ph type="body" sz="quarter" idx="13"/>
          </p:nvPr>
        </p:nvSpPr>
        <p:spPr/>
        <p:txBody>
          <a:bodyPr/>
          <a:lstStyle/>
          <a:p>
            <a:pPr marL="342900" indent="-342900">
              <a:buFont typeface="Arial" panose="020B0604020202020204" pitchFamily="34" charset="0"/>
              <a:buChar char="•"/>
            </a:pPr>
            <a:r>
              <a:rPr lang="sv-SE" dirty="0">
                <a:effectLst/>
                <a:latin typeface="Source Serif Pro" panose="02040603050405020204" pitchFamily="18" charset="0"/>
                <a:ea typeface="Times New Roman" panose="02020603050405020304" pitchFamily="18" charset="0"/>
                <a:cs typeface="Times New Roman" panose="02020603050405020304" pitchFamily="18" charset="0"/>
              </a:rPr>
              <a:t>Presentation</a:t>
            </a:r>
          </a:p>
          <a:p>
            <a:pPr marL="342900" indent="-342900">
              <a:buFont typeface="Arial" panose="020B0604020202020204" pitchFamily="34" charset="0"/>
              <a:buChar char="•"/>
            </a:pPr>
            <a:r>
              <a:rPr lang="sv-SE" dirty="0">
                <a:effectLst/>
                <a:latin typeface="Source Serif Pro" panose="02040603050405020204" pitchFamily="18" charset="0"/>
                <a:ea typeface="Times New Roman" panose="02020603050405020304" pitchFamily="18" charset="0"/>
                <a:cs typeface="Times New Roman" panose="02020603050405020304" pitchFamily="18" charset="0"/>
              </a:rPr>
              <a:t>Magnus Olofsson, föreningskonsulent och information om föreningsbesök </a:t>
            </a:r>
            <a:endParaRPr lang="sv-SE" dirty="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sv-SE" dirty="0">
                <a:effectLst/>
                <a:latin typeface="Source Serif Pro" panose="02040603050405020204" pitchFamily="18" charset="0"/>
                <a:ea typeface="Times New Roman" panose="02020603050405020304" pitchFamily="18" charset="0"/>
                <a:cs typeface="Times New Roman" panose="02020603050405020304" pitchFamily="18" charset="0"/>
              </a:rPr>
              <a:t>Nuläge inom kulturområdet och på gång inom verksamheten </a:t>
            </a:r>
            <a:endParaRPr lang="sv-SE" dirty="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sv-SE" dirty="0">
                <a:effectLst/>
                <a:latin typeface="Source Serif Pro" panose="02040603050405020204" pitchFamily="18" charset="0"/>
                <a:ea typeface="Times New Roman" panose="02020603050405020304" pitchFamily="18" charset="0"/>
                <a:cs typeface="Times New Roman" panose="02020603050405020304" pitchFamily="18" charset="0"/>
              </a:rPr>
              <a:t>Presentation av</a:t>
            </a:r>
            <a:r>
              <a:rPr lang="sv-SE" b="1" dirty="0">
                <a:effectLst/>
                <a:latin typeface="Source Serif Pro" panose="02040603050405020204" pitchFamily="18" charset="0"/>
                <a:ea typeface="Times New Roman" panose="02020603050405020304" pitchFamily="18" charset="0"/>
                <a:cs typeface="Times New Roman" panose="02020603050405020304" pitchFamily="18" charset="0"/>
              </a:rPr>
              <a:t> </a:t>
            </a:r>
            <a:r>
              <a:rPr lang="sv-SE" dirty="0">
                <a:effectLst/>
                <a:latin typeface="Source Serif Pro" panose="02040603050405020204" pitchFamily="18" charset="0"/>
                <a:ea typeface="Times New Roman" panose="02020603050405020304" pitchFamily="18" charset="0"/>
                <a:cs typeface="Times New Roman" panose="02020603050405020304" pitchFamily="18" charset="0"/>
              </a:rPr>
              <a:t>Senior </a:t>
            </a:r>
            <a:r>
              <a:rPr lang="sv-SE" dirty="0" err="1">
                <a:effectLst/>
                <a:latin typeface="Source Serif Pro" panose="02040603050405020204" pitchFamily="18" charset="0"/>
                <a:ea typeface="Times New Roman" panose="02020603050405020304" pitchFamily="18" charset="0"/>
                <a:cs typeface="Times New Roman" panose="02020603050405020304" pitchFamily="18" charset="0"/>
              </a:rPr>
              <a:t>culture</a:t>
            </a:r>
            <a:r>
              <a:rPr lang="sv-SE" dirty="0">
                <a:effectLst/>
                <a:latin typeface="Source Serif Pro" panose="02040603050405020204" pitchFamily="18" charset="0"/>
                <a:ea typeface="Times New Roman" panose="02020603050405020304" pitchFamily="18" charset="0"/>
                <a:cs typeface="Times New Roman" panose="02020603050405020304" pitchFamily="18" charset="0"/>
              </a:rPr>
              <a:t> club – Helena Pettersson</a:t>
            </a:r>
          </a:p>
          <a:p>
            <a:pPr marL="342900" indent="-342900">
              <a:buFont typeface="Arial" panose="020B0604020202020204" pitchFamily="34" charset="0"/>
              <a:buChar char="•"/>
            </a:pPr>
            <a:r>
              <a:rPr lang="sv-SE" dirty="0">
                <a:effectLst/>
                <a:latin typeface="Source Serif Pro" panose="02040603050405020204" pitchFamily="18" charset="0"/>
                <a:ea typeface="Times New Roman" panose="02020603050405020304" pitchFamily="18" charset="0"/>
                <a:cs typeface="Times New Roman" panose="02020603050405020304" pitchFamily="18" charset="0"/>
              </a:rPr>
              <a:t>Övriga frågor</a:t>
            </a:r>
            <a:endParaRPr lang="sv-SE" dirty="0"/>
          </a:p>
        </p:txBody>
      </p:sp>
    </p:spTree>
    <p:extLst>
      <p:ext uri="{BB962C8B-B14F-4D97-AF65-F5344CB8AC3E}">
        <p14:creationId xmlns:p14="http://schemas.microsoft.com/office/powerpoint/2010/main" val="2173656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16FF2F70-F557-48CD-B3E6-601C3AC6CAEA}"/>
              </a:ext>
            </a:extLst>
          </p:cNvPr>
          <p:cNvSpPr>
            <a:spLocks noGrp="1"/>
          </p:cNvSpPr>
          <p:nvPr>
            <p:ph type="body" sz="quarter" idx="15"/>
          </p:nvPr>
        </p:nvSpPr>
        <p:spPr/>
        <p:txBody>
          <a:bodyPr/>
          <a:lstStyle/>
          <a:p>
            <a:r>
              <a:rPr lang="sv-SE" dirty="0">
                <a:solidFill>
                  <a:schemeClr val="accent1"/>
                </a:solidFill>
              </a:rPr>
              <a:t>Vilka är här?</a:t>
            </a:r>
          </a:p>
        </p:txBody>
      </p:sp>
      <p:sp>
        <p:nvSpPr>
          <p:cNvPr id="5" name="Platshållare för text 1">
            <a:extLst>
              <a:ext uri="{FF2B5EF4-FFF2-40B4-BE49-F238E27FC236}">
                <a16:creationId xmlns:a16="http://schemas.microsoft.com/office/drawing/2014/main" id="{B27F0BC1-B54E-4BFA-8D4A-DA82FBECC2C4}"/>
              </a:ext>
            </a:extLst>
          </p:cNvPr>
          <p:cNvSpPr txBox="1">
            <a:spLocks/>
          </p:cNvSpPr>
          <p:nvPr/>
        </p:nvSpPr>
        <p:spPr>
          <a:xfrm>
            <a:off x="838197" y="3727609"/>
            <a:ext cx="10515601" cy="360000"/>
          </a:xfrm>
          <a:prstGeom prst="rect">
            <a:avLst/>
          </a:prstGeom>
        </p:spPr>
        <p:txBody>
          <a:bodyPr wrap="square" lIns="0" tIns="0" rIns="0" bIns="0"/>
          <a:lstStyle>
            <a:lvl1pPr marL="228600" indent="-228600" algn="l" defTabSz="914400" rtl="0" eaLnBrk="1" latinLnBrk="0" hangingPunct="1">
              <a:lnSpc>
                <a:spcPct val="90000"/>
              </a:lnSpc>
              <a:spcBef>
                <a:spcPts val="1000"/>
              </a:spcBef>
              <a:buClr>
                <a:schemeClr val="tx1"/>
              </a:buClr>
              <a:buFontTx/>
              <a:buBlip>
                <a:blip r:embed="rId2"/>
              </a:buBlip>
              <a:defRPr sz="2800" kern="0" cap="none" spc="0" normalizeH="0" baseline="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Tx/>
              <a:buBlip>
                <a:blip r:embed="rId2"/>
              </a:buBlip>
              <a:defRPr sz="2400" kern="0" cap="none" spc="0" normalizeH="0" baseline="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Tx/>
              <a:buBlip>
                <a:blip r:embed="rId2"/>
              </a:buBlip>
              <a:defRPr sz="2000" kern="0" cap="none" spc="0" normalizeH="0" baseline="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sz="2400" dirty="0">
              <a:latin typeface="Source Serif Pro" panose="02040603050405020204" pitchFamily="18" charset="0"/>
              <a:ea typeface="Source Serif Pro" panose="02040603050405020204" pitchFamily="18" charset="0"/>
            </a:endParaRPr>
          </a:p>
        </p:txBody>
      </p:sp>
      <p:sp>
        <p:nvSpPr>
          <p:cNvPr id="6" name="Platshållare för text 1">
            <a:extLst>
              <a:ext uri="{FF2B5EF4-FFF2-40B4-BE49-F238E27FC236}">
                <a16:creationId xmlns:a16="http://schemas.microsoft.com/office/drawing/2014/main" id="{D01DEA6F-275E-4BCC-8245-174DD44F30CF}"/>
              </a:ext>
            </a:extLst>
          </p:cNvPr>
          <p:cNvSpPr txBox="1">
            <a:spLocks/>
          </p:cNvSpPr>
          <p:nvPr/>
        </p:nvSpPr>
        <p:spPr>
          <a:xfrm>
            <a:off x="838198" y="4741781"/>
            <a:ext cx="10515601" cy="360000"/>
          </a:xfrm>
          <a:prstGeom prst="rect">
            <a:avLst/>
          </a:prstGeom>
        </p:spPr>
        <p:txBody>
          <a:bodyPr wrap="square" lIns="0" tIns="0" rIns="0" bIns="0"/>
          <a:lstStyle>
            <a:lvl1pPr marL="228600" indent="-228600" algn="l" defTabSz="914400" rtl="0" eaLnBrk="1" latinLnBrk="0" hangingPunct="1">
              <a:lnSpc>
                <a:spcPct val="90000"/>
              </a:lnSpc>
              <a:spcBef>
                <a:spcPts val="1000"/>
              </a:spcBef>
              <a:buClr>
                <a:schemeClr val="tx1"/>
              </a:buClr>
              <a:buFontTx/>
              <a:buBlip>
                <a:blip r:embed="rId2"/>
              </a:buBlip>
              <a:defRPr sz="2800" kern="0" cap="none" spc="0" normalizeH="0" baseline="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Tx/>
              <a:buBlip>
                <a:blip r:embed="rId2"/>
              </a:buBlip>
              <a:defRPr sz="2400" kern="0" cap="none" spc="0" normalizeH="0" baseline="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Tx/>
              <a:buBlip>
                <a:blip r:embed="rId2"/>
              </a:buBlip>
              <a:defRPr sz="2000" kern="0" cap="none" spc="0" normalizeH="0" baseline="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sz="2400" dirty="0">
              <a:latin typeface="Source Serif Pro" panose="02040603050405020204" pitchFamily="18" charset="0"/>
              <a:ea typeface="Source Serif Pro" panose="02040603050405020204" pitchFamily="18" charset="0"/>
            </a:endParaRPr>
          </a:p>
        </p:txBody>
      </p:sp>
      <p:sp>
        <p:nvSpPr>
          <p:cNvPr id="7" name="Platshållare för text 1">
            <a:extLst>
              <a:ext uri="{FF2B5EF4-FFF2-40B4-BE49-F238E27FC236}">
                <a16:creationId xmlns:a16="http://schemas.microsoft.com/office/drawing/2014/main" id="{4120F7A8-AC26-4165-AF04-86D2F8D410C1}"/>
              </a:ext>
            </a:extLst>
          </p:cNvPr>
          <p:cNvSpPr txBox="1">
            <a:spLocks/>
          </p:cNvSpPr>
          <p:nvPr/>
        </p:nvSpPr>
        <p:spPr>
          <a:xfrm>
            <a:off x="838197" y="5248867"/>
            <a:ext cx="10515601" cy="360000"/>
          </a:xfrm>
          <a:prstGeom prst="rect">
            <a:avLst/>
          </a:prstGeom>
        </p:spPr>
        <p:txBody>
          <a:bodyPr wrap="square" lIns="0" tIns="0" rIns="0" bIns="0"/>
          <a:lstStyle>
            <a:lvl1pPr marL="228600" indent="-228600" algn="l" defTabSz="914400" rtl="0" eaLnBrk="1" latinLnBrk="0" hangingPunct="1">
              <a:lnSpc>
                <a:spcPct val="90000"/>
              </a:lnSpc>
              <a:spcBef>
                <a:spcPts val="1000"/>
              </a:spcBef>
              <a:buClr>
                <a:schemeClr val="tx1"/>
              </a:buClr>
              <a:buFontTx/>
              <a:buBlip>
                <a:blip r:embed="rId2"/>
              </a:buBlip>
              <a:defRPr sz="2800" kern="0" cap="none" spc="0" normalizeH="0" baseline="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Tx/>
              <a:buBlip>
                <a:blip r:embed="rId2"/>
              </a:buBlip>
              <a:defRPr sz="2400" kern="0" cap="none" spc="0" normalizeH="0" baseline="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Tx/>
              <a:buBlip>
                <a:blip r:embed="rId2"/>
              </a:buBlip>
              <a:defRPr sz="2000" kern="0" cap="none" spc="0" normalizeH="0" baseline="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sz="2400" dirty="0">
              <a:latin typeface="Source Serif Pro" panose="02040603050405020204" pitchFamily="18" charset="0"/>
              <a:ea typeface="Source Serif Pro" panose="02040603050405020204" pitchFamily="18" charset="0"/>
            </a:endParaRPr>
          </a:p>
        </p:txBody>
      </p:sp>
      <p:sp>
        <p:nvSpPr>
          <p:cNvPr id="8" name="Platshållare för text 1">
            <a:extLst>
              <a:ext uri="{FF2B5EF4-FFF2-40B4-BE49-F238E27FC236}">
                <a16:creationId xmlns:a16="http://schemas.microsoft.com/office/drawing/2014/main" id="{D40A088C-D8F8-4E65-87C3-F8513B5DA6D2}"/>
              </a:ext>
            </a:extLst>
          </p:cNvPr>
          <p:cNvSpPr txBox="1">
            <a:spLocks/>
          </p:cNvSpPr>
          <p:nvPr/>
        </p:nvSpPr>
        <p:spPr>
          <a:xfrm>
            <a:off x="838197" y="5755953"/>
            <a:ext cx="10515601" cy="360000"/>
          </a:xfrm>
          <a:prstGeom prst="rect">
            <a:avLst/>
          </a:prstGeom>
        </p:spPr>
        <p:txBody>
          <a:bodyPr wrap="square" lIns="0" tIns="0" rIns="0" bIns="0"/>
          <a:lstStyle>
            <a:lvl1pPr marL="228600" indent="-228600" algn="l" defTabSz="914400" rtl="0" eaLnBrk="1" latinLnBrk="0" hangingPunct="1">
              <a:lnSpc>
                <a:spcPct val="90000"/>
              </a:lnSpc>
              <a:spcBef>
                <a:spcPts val="1000"/>
              </a:spcBef>
              <a:buClr>
                <a:schemeClr val="tx1"/>
              </a:buClr>
              <a:buFontTx/>
              <a:buBlip>
                <a:blip r:embed="rId2"/>
              </a:buBlip>
              <a:defRPr sz="2800" kern="0" cap="none" spc="0" normalizeH="0" baseline="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Tx/>
              <a:buBlip>
                <a:blip r:embed="rId2"/>
              </a:buBlip>
              <a:defRPr sz="2400" kern="0" cap="none" spc="0" normalizeH="0" baseline="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Tx/>
              <a:buBlip>
                <a:blip r:embed="rId2"/>
              </a:buBlip>
              <a:defRPr sz="2000" kern="0" cap="none" spc="0" normalizeH="0" baseline="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sz="2400" dirty="0">
              <a:latin typeface="Source Serif Pro" panose="02040603050405020204" pitchFamily="18" charset="0"/>
              <a:ea typeface="Source Serif Pro" panose="02040603050405020204" pitchFamily="18" charset="0"/>
            </a:endParaRPr>
          </a:p>
        </p:txBody>
      </p:sp>
      <p:sp>
        <p:nvSpPr>
          <p:cNvPr id="9" name="Platshållare för text 1">
            <a:extLst>
              <a:ext uri="{FF2B5EF4-FFF2-40B4-BE49-F238E27FC236}">
                <a16:creationId xmlns:a16="http://schemas.microsoft.com/office/drawing/2014/main" id="{EF2AF5DB-089C-436A-9A44-8659D9E2D118}"/>
              </a:ext>
            </a:extLst>
          </p:cNvPr>
          <p:cNvSpPr txBox="1">
            <a:spLocks/>
          </p:cNvSpPr>
          <p:nvPr/>
        </p:nvSpPr>
        <p:spPr>
          <a:xfrm>
            <a:off x="838196" y="4234695"/>
            <a:ext cx="10515601" cy="360000"/>
          </a:xfrm>
          <a:prstGeom prst="rect">
            <a:avLst/>
          </a:prstGeom>
        </p:spPr>
        <p:txBody>
          <a:bodyPr wrap="square" lIns="0" tIns="0" rIns="0" bIns="0"/>
          <a:lstStyle>
            <a:lvl1pPr marL="228600" indent="-228600" algn="l" defTabSz="914400" rtl="0" eaLnBrk="1" latinLnBrk="0" hangingPunct="1">
              <a:lnSpc>
                <a:spcPct val="90000"/>
              </a:lnSpc>
              <a:spcBef>
                <a:spcPts val="1000"/>
              </a:spcBef>
              <a:buClr>
                <a:schemeClr val="tx1"/>
              </a:buClr>
              <a:buFontTx/>
              <a:buBlip>
                <a:blip r:embed="rId2"/>
              </a:buBlip>
              <a:defRPr sz="2800" kern="0" cap="none" spc="0" normalizeH="0" baseline="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Tx/>
              <a:buBlip>
                <a:blip r:embed="rId2"/>
              </a:buBlip>
              <a:defRPr sz="2400" kern="0" cap="none" spc="0" normalizeH="0" baseline="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Tx/>
              <a:buBlip>
                <a:blip r:embed="rId2"/>
              </a:buBlip>
              <a:defRPr sz="2000" kern="0" cap="none" spc="0" normalizeH="0" baseline="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sz="2400" dirty="0">
              <a:latin typeface="Source Serif Pro" panose="02040603050405020204" pitchFamily="18" charset="0"/>
              <a:ea typeface="Source Serif Pro" panose="02040603050405020204" pitchFamily="18" charset="0"/>
            </a:endParaRPr>
          </a:p>
        </p:txBody>
      </p:sp>
      <p:sp>
        <p:nvSpPr>
          <p:cNvPr id="10" name="Underrubrik 2">
            <a:extLst>
              <a:ext uri="{FF2B5EF4-FFF2-40B4-BE49-F238E27FC236}">
                <a16:creationId xmlns:a16="http://schemas.microsoft.com/office/drawing/2014/main" id="{7E9D8AA4-61CB-453E-9D68-58E36F4FA948}"/>
              </a:ext>
            </a:extLst>
          </p:cNvPr>
          <p:cNvSpPr txBox="1">
            <a:spLocks/>
          </p:cNvSpPr>
          <p:nvPr/>
        </p:nvSpPr>
        <p:spPr>
          <a:xfrm>
            <a:off x="838200" y="2448511"/>
            <a:ext cx="10515600" cy="533039"/>
          </a:xfrm>
          <a:prstGeom prst="rect">
            <a:avLst/>
          </a:prstGeom>
        </p:spPr>
        <p:txBody>
          <a:bodyPr lIns="0" tIns="0" rIns="0" bIns="0"/>
          <a:lstStyle>
            <a:lvl1pPr marL="228600" indent="-228600" algn="l" defTabSz="914400" rtl="0" eaLnBrk="1" latinLnBrk="0" hangingPunct="1">
              <a:lnSpc>
                <a:spcPct val="90000"/>
              </a:lnSpc>
              <a:spcBef>
                <a:spcPts val="1000"/>
              </a:spcBef>
              <a:buClr>
                <a:schemeClr val="tx1"/>
              </a:buClr>
              <a:buFont typeface="Wingdings" panose="05000000000000000000" pitchFamily="2" charset="2"/>
              <a:buChar char="§"/>
              <a:defRPr sz="2800" kern="120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 typeface="Wingdings" panose="05000000000000000000" pitchFamily="2" charset="2"/>
              <a:buChar char="§"/>
              <a:defRPr sz="2400" kern="120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 typeface="Wingdings" panose="05000000000000000000" pitchFamily="2" charset="2"/>
              <a:buChar char="§"/>
              <a:defRPr sz="2000" kern="120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sz="3200" dirty="0">
              <a:latin typeface="Archivo Medium" pitchFamily="2" charset="0"/>
              <a:cs typeface="Archivo Medium" pitchFamily="2" charset="0"/>
            </a:endParaRPr>
          </a:p>
        </p:txBody>
      </p:sp>
      <p:sp>
        <p:nvSpPr>
          <p:cNvPr id="11" name="Platshållare för text 1">
            <a:extLst>
              <a:ext uri="{FF2B5EF4-FFF2-40B4-BE49-F238E27FC236}">
                <a16:creationId xmlns:a16="http://schemas.microsoft.com/office/drawing/2014/main" id="{993CB611-FCAF-4DC6-B4CA-9574412EB773}"/>
              </a:ext>
            </a:extLst>
          </p:cNvPr>
          <p:cNvSpPr txBox="1">
            <a:spLocks/>
          </p:cNvSpPr>
          <p:nvPr/>
        </p:nvSpPr>
        <p:spPr>
          <a:xfrm>
            <a:off x="838195" y="2379173"/>
            <a:ext cx="10515601" cy="3613854"/>
          </a:xfrm>
          <a:prstGeom prst="rect">
            <a:avLst/>
          </a:prstGeom>
        </p:spPr>
        <p:txBody>
          <a:bodyPr wrap="square" lIns="0" tIns="0" rIns="0" bIns="0"/>
          <a:lstStyle>
            <a:lvl1pPr marL="228600" indent="-228600" algn="l" defTabSz="914400" rtl="0" eaLnBrk="1" latinLnBrk="0" hangingPunct="1">
              <a:lnSpc>
                <a:spcPct val="90000"/>
              </a:lnSpc>
              <a:spcBef>
                <a:spcPts val="1000"/>
              </a:spcBef>
              <a:buClr>
                <a:schemeClr val="tx1"/>
              </a:buClr>
              <a:buFontTx/>
              <a:buBlip>
                <a:blip r:embed="rId2"/>
              </a:buBlip>
              <a:defRPr sz="2800" kern="0" cap="none" spc="0" normalizeH="0" baseline="0">
                <a:solidFill>
                  <a:schemeClr val="tx1"/>
                </a:solidFill>
                <a:latin typeface="Source Sans Pro" panose="020B0604020202020204" pitchFamily="34" charset="0"/>
                <a:ea typeface="+mn-ea"/>
                <a:cs typeface="+mn-cs"/>
              </a:defRPr>
            </a:lvl1pPr>
            <a:lvl2pPr marL="685800" indent="-228600" algn="l" defTabSz="914400" rtl="0" eaLnBrk="1" latinLnBrk="0" hangingPunct="1">
              <a:lnSpc>
                <a:spcPct val="90000"/>
              </a:lnSpc>
              <a:spcBef>
                <a:spcPts val="500"/>
              </a:spcBef>
              <a:buClr>
                <a:schemeClr val="tx1"/>
              </a:buClr>
              <a:buFontTx/>
              <a:buBlip>
                <a:blip r:embed="rId2"/>
              </a:buBlip>
              <a:defRPr sz="2400" kern="0" cap="none" spc="0" normalizeH="0" baseline="0">
                <a:solidFill>
                  <a:schemeClr val="tx1"/>
                </a:solidFill>
                <a:latin typeface="Source Sans Pro" panose="020B0604020202020204" pitchFamily="34" charset="0"/>
                <a:ea typeface="+mn-ea"/>
                <a:cs typeface="+mn-cs"/>
              </a:defRPr>
            </a:lvl2pPr>
            <a:lvl3pPr marL="1143000" indent="-228600" algn="l" defTabSz="914400" rtl="0" eaLnBrk="1" latinLnBrk="0" hangingPunct="1">
              <a:lnSpc>
                <a:spcPct val="90000"/>
              </a:lnSpc>
              <a:spcBef>
                <a:spcPts val="500"/>
              </a:spcBef>
              <a:buClr>
                <a:schemeClr val="tx1"/>
              </a:buClr>
              <a:buFontTx/>
              <a:buBlip>
                <a:blip r:embed="rId2"/>
              </a:buBlip>
              <a:defRPr sz="2000" kern="0" cap="none" spc="0" normalizeH="0" baseline="0">
                <a:solidFill>
                  <a:schemeClr val="tx1"/>
                </a:solidFill>
                <a:latin typeface="Source Sans Pro" panose="020B0604020202020204" pitchFamily="34" charset="0"/>
                <a:ea typeface="+mn-ea"/>
                <a:cs typeface="+mn-cs"/>
              </a:defRPr>
            </a:lvl3pPr>
            <a:lvl4pPr marL="16002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Tx/>
              <a:buBlip>
                <a:blip r:embed="rId2"/>
              </a:buBlip>
              <a:defRPr sz="1800" kern="0" cap="none" spc="0" normalizeH="0" baseline="0">
                <a:solidFill>
                  <a:schemeClr val="tx1"/>
                </a:solidFill>
                <a:latin typeface="Source Sans Pro"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Blip>
                <a:blip r:embed="rId3"/>
              </a:buBlip>
            </a:pPr>
            <a:r>
              <a:rPr lang="sv-SE" sz="2400" b="0" i="1" dirty="0">
                <a:solidFill>
                  <a:srgbClr val="000000"/>
                </a:solidFill>
                <a:effectLst/>
                <a:latin typeface="Aptos" panose="020B0004020202020204" pitchFamily="34" charset="0"/>
              </a:rPr>
              <a:t>Vänersborgs Riksteaterförening, Vänersborgs Musikförening, </a:t>
            </a:r>
            <a:br>
              <a:rPr lang="sv-SE" sz="2400" b="0" i="0" dirty="0">
                <a:solidFill>
                  <a:srgbClr val="000000"/>
                </a:solidFill>
                <a:effectLst/>
                <a:latin typeface="WordVisiCarriageReturn_MSFontService"/>
              </a:rPr>
            </a:br>
            <a:r>
              <a:rPr lang="sv-SE" sz="2400" b="0" i="1" dirty="0">
                <a:solidFill>
                  <a:srgbClr val="000000"/>
                </a:solidFill>
                <a:effectLst/>
                <a:latin typeface="Aptos" panose="020B0004020202020204" pitchFamily="34" charset="0"/>
              </a:rPr>
              <a:t>SPF Lilla Paris, Vänersborgs släktforskarförening, Amatörbokbindarna, </a:t>
            </a:r>
            <a:br>
              <a:rPr lang="sv-SE" sz="2400" b="0" i="0" dirty="0">
                <a:solidFill>
                  <a:srgbClr val="000000"/>
                </a:solidFill>
                <a:effectLst/>
                <a:latin typeface="WordVisiCarriageReturn_MSFontService"/>
              </a:rPr>
            </a:br>
            <a:r>
              <a:rPr lang="sv-SE" sz="2400" b="0" i="1" dirty="0" err="1">
                <a:solidFill>
                  <a:srgbClr val="000000"/>
                </a:solidFill>
                <a:effectLst/>
                <a:latin typeface="Aptos" panose="020B0004020202020204" pitchFamily="34" charset="0"/>
              </a:rPr>
              <a:t>Vassända</a:t>
            </a:r>
            <a:r>
              <a:rPr lang="sv-SE" sz="2400" b="0" i="1" dirty="0">
                <a:solidFill>
                  <a:srgbClr val="000000"/>
                </a:solidFill>
                <a:effectLst/>
                <a:latin typeface="Aptos" panose="020B0004020202020204" pitchFamily="34" charset="0"/>
              </a:rPr>
              <a:t> </a:t>
            </a:r>
            <a:r>
              <a:rPr lang="sv-SE" sz="2400" b="0" i="1" dirty="0" err="1">
                <a:solidFill>
                  <a:srgbClr val="000000"/>
                </a:solidFill>
                <a:effectLst/>
                <a:latin typeface="Aptos" panose="020B0004020202020204" pitchFamily="34" charset="0"/>
              </a:rPr>
              <a:t>Naglum</a:t>
            </a:r>
            <a:r>
              <a:rPr lang="sv-SE" sz="2400" b="0" i="1" dirty="0">
                <a:solidFill>
                  <a:srgbClr val="000000"/>
                </a:solidFill>
                <a:effectLst/>
                <a:latin typeface="Aptos" panose="020B0004020202020204" pitchFamily="34" charset="0"/>
              </a:rPr>
              <a:t> hembygdsförening, Vår bygd 1891, Vänersborgs Filmstudion, Vänersborgs Stadsmusikkår, Equmeniakyrkans musikkår, Vänersborgsgruppen, Galleri 3, Gestad hembygdsförening, Åttersruds bygdegårdsförening, Vänersborgs konstgrafiska verkstad</a:t>
            </a:r>
            <a:r>
              <a:rPr lang="sv-SE" sz="2400" dirty="0">
                <a:solidFill>
                  <a:srgbClr val="000000"/>
                </a:solidFill>
                <a:latin typeface="WordVisiCarriageReturn_MSFontService"/>
              </a:rPr>
              <a:t>, </a:t>
            </a:r>
            <a:r>
              <a:rPr lang="sv-SE" sz="2400" b="0" i="1" dirty="0" err="1">
                <a:solidFill>
                  <a:srgbClr val="000000"/>
                </a:solidFill>
                <a:effectLst/>
                <a:latin typeface="Aptos" panose="020B0004020202020204" pitchFamily="34" charset="0"/>
              </a:rPr>
              <a:t>Blue</a:t>
            </a:r>
            <a:r>
              <a:rPr lang="sv-SE" sz="2400" b="0" i="1" dirty="0">
                <a:solidFill>
                  <a:srgbClr val="000000"/>
                </a:solidFill>
                <a:effectLst/>
                <a:latin typeface="Aptos" panose="020B0004020202020204" pitchFamily="34" charset="0"/>
              </a:rPr>
              <a:t> Chain, Några målare, Vävföreningen Skytteln, Västergötlands dragspelsförbund, Modelljärnvägsföreningen </a:t>
            </a:r>
            <a:r>
              <a:rPr lang="sv-SE" sz="2400" b="0" i="1" dirty="0" err="1">
                <a:solidFill>
                  <a:srgbClr val="000000"/>
                </a:solidFill>
                <a:effectLst/>
                <a:latin typeface="Aptos" panose="020B0004020202020204" pitchFamily="34" charset="0"/>
              </a:rPr>
              <a:t>Rälsbiten</a:t>
            </a:r>
            <a:r>
              <a:rPr lang="sv-SE" sz="2400" b="0" i="1" dirty="0">
                <a:solidFill>
                  <a:srgbClr val="000000"/>
                </a:solidFill>
                <a:effectLst/>
                <a:latin typeface="Aptos" panose="020B0004020202020204" pitchFamily="34" charset="0"/>
              </a:rPr>
              <a:t>, Vänersborgs Idrottshistoriska förening. </a:t>
            </a:r>
          </a:p>
          <a:p>
            <a:pPr>
              <a:buBlip>
                <a:blip r:embed="rId3"/>
              </a:buBlip>
            </a:pPr>
            <a:r>
              <a:rPr lang="sv-SE" sz="2400" i="1" dirty="0">
                <a:solidFill>
                  <a:srgbClr val="000000"/>
                </a:solidFill>
                <a:latin typeface="Aptos" panose="020B0004020202020204" pitchFamily="34" charset="0"/>
                <a:ea typeface="Source Serif Pro" panose="02040603050405020204" pitchFamily="18" charset="0"/>
              </a:rPr>
              <a:t>Gäster Anna Svensson, förvaltningschef Kultur och fritid och Helena Pettersson, frivilligsamordnare Socialförvaltningen</a:t>
            </a:r>
            <a:endParaRPr lang="sv-SE" sz="3200" dirty="0">
              <a:latin typeface="Source Serif Pro" panose="02040603050405020204" pitchFamily="18" charset="0"/>
              <a:ea typeface="Source Serif Pro" panose="02040603050405020204" pitchFamily="18" charset="0"/>
            </a:endParaRPr>
          </a:p>
        </p:txBody>
      </p:sp>
    </p:spTree>
    <p:extLst>
      <p:ext uri="{BB962C8B-B14F-4D97-AF65-F5344CB8AC3E}">
        <p14:creationId xmlns:p14="http://schemas.microsoft.com/office/powerpoint/2010/main" val="3868919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17404AB4-7CD1-2E68-0BFD-0C576BF93180}"/>
              </a:ext>
            </a:extLst>
          </p:cNvPr>
          <p:cNvSpPr>
            <a:spLocks noGrp="1"/>
          </p:cNvSpPr>
          <p:nvPr>
            <p:ph type="body" sz="quarter" idx="15"/>
          </p:nvPr>
        </p:nvSpPr>
        <p:spPr>
          <a:xfrm>
            <a:off x="838200" y="1348837"/>
            <a:ext cx="10515600" cy="709061"/>
          </a:xfrm>
        </p:spPr>
        <p:txBody>
          <a:bodyPr/>
          <a:lstStyle/>
          <a:p>
            <a:r>
              <a:rPr lang="sv-SE" dirty="0"/>
              <a:t>Föreningskonsulent på Kultur och fritid</a:t>
            </a:r>
          </a:p>
        </p:txBody>
      </p:sp>
      <p:sp>
        <p:nvSpPr>
          <p:cNvPr id="3" name="Platshållare för text 2">
            <a:extLst>
              <a:ext uri="{FF2B5EF4-FFF2-40B4-BE49-F238E27FC236}">
                <a16:creationId xmlns:a16="http://schemas.microsoft.com/office/drawing/2014/main" id="{9DA95B58-DE5D-938F-EF2F-824F213B25D0}"/>
              </a:ext>
            </a:extLst>
          </p:cNvPr>
          <p:cNvSpPr>
            <a:spLocks noGrp="1"/>
          </p:cNvSpPr>
          <p:nvPr>
            <p:ph type="body" sz="quarter" idx="13"/>
          </p:nvPr>
        </p:nvSpPr>
        <p:spPr>
          <a:xfrm>
            <a:off x="838200" y="2189664"/>
            <a:ext cx="10515600" cy="3692269"/>
          </a:xfrm>
        </p:spPr>
        <p:txBody>
          <a:bodyPr/>
          <a:lstStyle/>
          <a:p>
            <a:r>
              <a:rPr lang="sv-SE" dirty="0"/>
              <a:t>Magnus Olofsson har arbetet som föreningskonsulent i förvaltningen med fokus på idrottsföreningarna. Med start vid årsskiftet har Magnus nu ett utökat ansvar och uppdrag att arbeta som föreningskonsulent för </a:t>
            </a:r>
            <a:r>
              <a:rPr lang="sv-SE" i="1" dirty="0"/>
              <a:t>samtliga</a:t>
            </a:r>
            <a:r>
              <a:rPr lang="sv-SE" dirty="0"/>
              <a:t> föreningar i Vänersborg. </a:t>
            </a:r>
          </a:p>
          <a:p>
            <a:r>
              <a:rPr lang="sv-SE" dirty="0"/>
              <a:t>Magnus kan svara på frågor som rör kommunens föreningsbidrag, ordförande- kassörträffar, sprida information om externa stöd, råd och vägledning kring föreningsarbete.</a:t>
            </a:r>
            <a:br>
              <a:rPr lang="sv-SE" dirty="0"/>
            </a:br>
            <a:br>
              <a:rPr lang="sv-SE" dirty="0"/>
            </a:br>
            <a:r>
              <a:rPr lang="sv-SE" dirty="0"/>
              <a:t>Magnus besöker gärna kulturföreningarna för att lära känna varandra bättre! </a:t>
            </a:r>
          </a:p>
          <a:p>
            <a:r>
              <a:rPr lang="sv-SE" b="1" dirty="0"/>
              <a:t>Kontakta</a:t>
            </a:r>
            <a:br>
              <a:rPr lang="sv-SE" dirty="0"/>
            </a:br>
            <a:r>
              <a:rPr lang="sv-SE" dirty="0">
                <a:hlinkClick r:id="rId2"/>
              </a:rPr>
              <a:t>magnus.olofsson01@vanersborg.se</a:t>
            </a:r>
            <a:endParaRPr lang="sv-SE" dirty="0"/>
          </a:p>
          <a:p>
            <a:r>
              <a:rPr lang="sv-SE" dirty="0"/>
              <a:t>Tel. 0521-72 20 43</a:t>
            </a:r>
            <a:br>
              <a:rPr lang="sv-SE" dirty="0"/>
            </a:br>
            <a:endParaRPr lang="sv-SE" dirty="0"/>
          </a:p>
        </p:txBody>
      </p:sp>
    </p:spTree>
    <p:extLst>
      <p:ext uri="{BB962C8B-B14F-4D97-AF65-F5344CB8AC3E}">
        <p14:creationId xmlns:p14="http://schemas.microsoft.com/office/powerpoint/2010/main" val="1155450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58318306-EB1C-445D-B9A6-2367C13E7262}"/>
              </a:ext>
            </a:extLst>
          </p:cNvPr>
          <p:cNvSpPr>
            <a:spLocks noGrp="1"/>
          </p:cNvSpPr>
          <p:nvPr>
            <p:ph type="body" sz="quarter" idx="15"/>
          </p:nvPr>
        </p:nvSpPr>
        <p:spPr>
          <a:xfrm>
            <a:off x="838200" y="1175841"/>
            <a:ext cx="10515600" cy="709061"/>
          </a:xfrm>
        </p:spPr>
        <p:txBody>
          <a:bodyPr/>
          <a:lstStyle/>
          <a:p>
            <a:r>
              <a:rPr lang="sv-SE" dirty="0">
                <a:solidFill>
                  <a:schemeClr val="accent5"/>
                </a:solidFill>
              </a:rPr>
              <a:t>Aktuellt inom kulturområdet</a:t>
            </a:r>
          </a:p>
        </p:txBody>
      </p:sp>
      <p:sp>
        <p:nvSpPr>
          <p:cNvPr id="2" name="Platshållare för text 1">
            <a:extLst>
              <a:ext uri="{FF2B5EF4-FFF2-40B4-BE49-F238E27FC236}">
                <a16:creationId xmlns:a16="http://schemas.microsoft.com/office/drawing/2014/main" id="{D586AAF1-3B85-4707-B8CD-400ACCA8CFA1}"/>
              </a:ext>
            </a:extLst>
          </p:cNvPr>
          <p:cNvSpPr>
            <a:spLocks noGrp="1"/>
          </p:cNvSpPr>
          <p:nvPr>
            <p:ph type="body" sz="quarter" idx="13"/>
          </p:nvPr>
        </p:nvSpPr>
        <p:spPr>
          <a:xfrm>
            <a:off x="838200" y="2090809"/>
            <a:ext cx="10386391" cy="3692269"/>
          </a:xfrm>
          <a:prstGeom prst="rect">
            <a:avLst/>
          </a:prstGeom>
        </p:spPr>
        <p:txBody>
          <a:bodyPr/>
          <a:lstStyle/>
          <a:p>
            <a:r>
              <a:rPr lang="sv-SE" sz="2800" b="1" dirty="0">
                <a:latin typeface="Source Serif Pro" panose="02040603050405020204" pitchFamily="18" charset="0"/>
                <a:ea typeface="Source Serif Pro" panose="02040603050405020204" pitchFamily="18" charset="0"/>
              </a:rPr>
              <a:t>Hyra och upphandlin</a:t>
            </a:r>
            <a:r>
              <a:rPr lang="sv-SE" sz="2800" b="1" dirty="0"/>
              <a:t>g av Kulturhuset</a:t>
            </a:r>
            <a:br>
              <a:rPr lang="sv-SE" dirty="0"/>
            </a:br>
            <a:r>
              <a:rPr lang="sv-SE" sz="2200" dirty="0"/>
              <a:t>Förvaltningschef Anna Svensson informerade mötet om att Kultur- och fritidsnämnden beslutat att tillfälligt förlänga avtalet med Folkets </a:t>
            </a:r>
            <a:r>
              <a:rPr lang="sv-SE" sz="2200" dirty="0" err="1"/>
              <a:t>hus-föreningen</a:t>
            </a:r>
            <a:r>
              <a:rPr lang="sv-SE" sz="2200" dirty="0"/>
              <a:t> till 31 mars 2026. Detta görs för att under året kunna genomföra och gå i mål med den beslutade upphandlingen av drift av Kulturhus och restaurangverksamhet. Upphandlingen ligger ute för remiss just nu, och kommer senare under våren läggas ut för anbud. Förhoppningsvis har vi ett besked om vem som vinner upphandlingen i sommar. </a:t>
            </a:r>
          </a:p>
          <a:p>
            <a:pPr marL="342900" indent="-342900">
              <a:buFont typeface="Arial" panose="020B0604020202020204" pitchFamily="34" charset="0"/>
              <a:buChar char="•"/>
            </a:pPr>
            <a:endParaRPr lang="sv-SE" sz="2200" dirty="0"/>
          </a:p>
          <a:p>
            <a:r>
              <a:rPr lang="sv-SE" sz="2200" dirty="0"/>
              <a:t>Det betyder att det är möjligt för föreningar att boka teatern, Blå scenen, Festsalen, möten och konferens via Folkets hus föreningen under ett år till.</a:t>
            </a:r>
            <a:br>
              <a:rPr lang="sv-SE" dirty="0"/>
            </a:br>
            <a:endParaRPr lang="sv-SE" dirty="0"/>
          </a:p>
          <a:p>
            <a:pPr marL="0" indent="0">
              <a:buNone/>
            </a:pPr>
            <a:endParaRPr lang="sv-SE" sz="2400" dirty="0">
              <a:latin typeface="Source Serif Pro" panose="02040603050405020204" pitchFamily="18" charset="0"/>
              <a:ea typeface="Source Serif Pro" panose="02040603050405020204" pitchFamily="18" charset="0"/>
            </a:endParaRPr>
          </a:p>
        </p:txBody>
      </p:sp>
      <p:grpSp>
        <p:nvGrpSpPr>
          <p:cNvPr id="4" name="Grupp 3" descr="Vänersborgs kommuns vision - Attraktiv och hållbar i alla delar, hela livet">
            <a:extLst>
              <a:ext uri="{FF2B5EF4-FFF2-40B4-BE49-F238E27FC236}">
                <a16:creationId xmlns:a16="http://schemas.microsoft.com/office/drawing/2014/main" id="{A7676507-F01B-4E46-9066-D418ECF40B9D}"/>
              </a:ext>
            </a:extLst>
          </p:cNvPr>
          <p:cNvGrpSpPr/>
          <p:nvPr/>
        </p:nvGrpSpPr>
        <p:grpSpPr>
          <a:xfrm>
            <a:off x="0" y="6380667"/>
            <a:ext cx="12192000" cy="477333"/>
            <a:chOff x="0" y="6380667"/>
            <a:chExt cx="12192000" cy="477333"/>
          </a:xfrm>
        </p:grpSpPr>
        <p:sp>
          <p:nvSpPr>
            <p:cNvPr id="5" name="Rektangel 4" descr="Box för att ange underrubrik">
              <a:extLst>
                <a:ext uri="{FF2B5EF4-FFF2-40B4-BE49-F238E27FC236}">
                  <a16:creationId xmlns:a16="http://schemas.microsoft.com/office/drawing/2014/main" id="{E5780EF5-3D5C-45BE-985B-2E1DD88841EC}"/>
                </a:ext>
              </a:extLst>
            </p:cNvPr>
            <p:cNvSpPr/>
            <p:nvPr/>
          </p:nvSpPr>
          <p:spPr>
            <a:xfrm>
              <a:off x="0" y="6408375"/>
              <a:ext cx="12192000" cy="449625"/>
            </a:xfrm>
            <a:prstGeom prst="rect">
              <a:avLst/>
            </a:prstGeom>
            <a:gradFill flip="none" rotWithShape="1">
              <a:gsLst>
                <a:gs pos="0">
                  <a:srgbClr val="005C9A"/>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textruta 5">
              <a:extLst>
                <a:ext uri="{FF2B5EF4-FFF2-40B4-BE49-F238E27FC236}">
                  <a16:creationId xmlns:a16="http://schemas.microsoft.com/office/drawing/2014/main" id="{36161E22-4801-4AC2-B181-1F3CA043042E}"/>
                </a:ext>
              </a:extLst>
            </p:cNvPr>
            <p:cNvSpPr txBox="1"/>
            <p:nvPr/>
          </p:nvSpPr>
          <p:spPr>
            <a:xfrm>
              <a:off x="2600608" y="6380667"/>
              <a:ext cx="6990784" cy="406113"/>
            </a:xfrm>
            <a:prstGeom prst="rect">
              <a:avLst/>
            </a:prstGeom>
            <a:noFill/>
          </p:spPr>
          <p:txBody>
            <a:bodyPr vert="horz" wrap="square" lIns="91440" tIns="45720" rIns="91440" bIns="45720" rtlCol="0">
              <a:noAutofit/>
            </a:bodyPr>
            <a:lstStyle/>
            <a:p>
              <a:pPr algn="ctr">
                <a:lnSpc>
                  <a:spcPct val="150000"/>
                </a:lnSpc>
              </a:pPr>
              <a:r>
                <a:rPr lang="sv-SE" sz="1600" b="0" dirty="0">
                  <a:solidFill>
                    <a:schemeClr val="bg1"/>
                  </a:solidFill>
                  <a:effectLst/>
                  <a:latin typeface="Archivo" pitchFamily="2" charset="0"/>
                  <a:cs typeface="Archivo" pitchFamily="2" charset="0"/>
                </a:rPr>
                <a:t>Vänersborgs kommun - attraktiv och hållbar i alla delar, hela livet</a:t>
              </a:r>
              <a:endParaRPr lang="sv-SE" sz="1600" dirty="0">
                <a:solidFill>
                  <a:schemeClr val="bg1"/>
                </a:solidFill>
                <a:latin typeface="Archivo" pitchFamily="2" charset="0"/>
                <a:cs typeface="Archivo" pitchFamily="2" charset="0"/>
              </a:endParaRPr>
            </a:p>
          </p:txBody>
        </p:sp>
      </p:grpSp>
    </p:spTree>
    <p:extLst>
      <p:ext uri="{BB962C8B-B14F-4D97-AF65-F5344CB8AC3E}">
        <p14:creationId xmlns:p14="http://schemas.microsoft.com/office/powerpoint/2010/main" val="1425632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A5320CD5-8392-C792-1D37-05F22A598878}"/>
              </a:ext>
            </a:extLst>
          </p:cNvPr>
          <p:cNvSpPr>
            <a:spLocks noGrp="1"/>
          </p:cNvSpPr>
          <p:nvPr>
            <p:ph type="body" sz="quarter" idx="15"/>
          </p:nvPr>
        </p:nvSpPr>
        <p:spPr>
          <a:xfrm>
            <a:off x="838200" y="1262339"/>
            <a:ext cx="10515600" cy="709061"/>
          </a:xfrm>
        </p:spPr>
        <p:txBody>
          <a:bodyPr/>
          <a:lstStyle/>
          <a:p>
            <a:r>
              <a:rPr lang="sv-SE" dirty="0">
                <a:solidFill>
                  <a:schemeClr val="accent5"/>
                </a:solidFill>
              </a:rPr>
              <a:t>Aktuellt inom kulturområdet</a:t>
            </a:r>
          </a:p>
          <a:p>
            <a:endParaRPr lang="sv-SE" dirty="0"/>
          </a:p>
        </p:txBody>
      </p:sp>
      <p:sp>
        <p:nvSpPr>
          <p:cNvPr id="3" name="Platshållare för text 2">
            <a:extLst>
              <a:ext uri="{FF2B5EF4-FFF2-40B4-BE49-F238E27FC236}">
                <a16:creationId xmlns:a16="http://schemas.microsoft.com/office/drawing/2014/main" id="{C87C8BBA-9A6B-44A5-0196-74585746C36B}"/>
              </a:ext>
            </a:extLst>
          </p:cNvPr>
          <p:cNvSpPr>
            <a:spLocks noGrp="1"/>
          </p:cNvSpPr>
          <p:nvPr>
            <p:ph type="body" sz="quarter" idx="13"/>
          </p:nvPr>
        </p:nvSpPr>
        <p:spPr>
          <a:xfrm>
            <a:off x="838200" y="2066096"/>
            <a:ext cx="10515600" cy="4174066"/>
          </a:xfrm>
        </p:spPr>
        <p:txBody>
          <a:bodyPr/>
          <a:lstStyle/>
          <a:p>
            <a:r>
              <a:rPr lang="sv-SE" b="1" dirty="0"/>
              <a:t>Hbtqi-månaden pågår!</a:t>
            </a:r>
            <a:br>
              <a:rPr lang="sv-SE" dirty="0"/>
            </a:br>
            <a:r>
              <a:rPr lang="sv-SE" sz="2000" dirty="0"/>
              <a:t>I mars månad har Vänersborgs kommun tillsammans med föreningsliv och näringsliv uppmärksammat allas lika värde genom att synliggöra och höja kunskap kring hbtqi-personers livsvillkor. Arbetet har stöd från Rådet för hälsa och social hållbarhet och har bäring på FN:s mänskliga rättigheter och Barnkonventionen, samt kommunens egna inriktningsmål om att människor i Vänersborgs ska ha mer jämlika och jämställda livsvillkor.  </a:t>
            </a:r>
          </a:p>
          <a:p>
            <a:endParaRPr lang="sv-SE" sz="2000" dirty="0"/>
          </a:p>
          <a:p>
            <a:r>
              <a:rPr lang="sv-SE" sz="2000" dirty="0"/>
              <a:t>Vi har haft ett stort program med aktiviteter för alla åldrar. Därutöver berättar Magnus om fotokampanjen ”Här är alla välkomna att idrotta!” som SISU och föreningskonsulenten gjort tillsammans med idrottsföreningslivet. Det är ett bra exempel på hur föreningskonsulenten och föreningskonsulenten kan samverka för att stärka och synliggöra föreningslivet. Se några fotoexempel på nästa sida.</a:t>
            </a:r>
          </a:p>
          <a:p>
            <a:endParaRPr lang="sv-SE" dirty="0"/>
          </a:p>
        </p:txBody>
      </p:sp>
    </p:spTree>
    <p:extLst>
      <p:ext uri="{BB962C8B-B14F-4D97-AF65-F5344CB8AC3E}">
        <p14:creationId xmlns:p14="http://schemas.microsoft.com/office/powerpoint/2010/main" val="1586367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62A5F2CC-DA98-EFC7-A731-132CF46DAF5C}"/>
              </a:ext>
            </a:extLst>
          </p:cNvPr>
          <p:cNvSpPr>
            <a:spLocks noGrp="1"/>
          </p:cNvSpPr>
          <p:nvPr>
            <p:ph type="body" sz="quarter" idx="15"/>
          </p:nvPr>
        </p:nvSpPr>
        <p:spPr>
          <a:xfrm>
            <a:off x="9707777" y="5357219"/>
            <a:ext cx="2428747" cy="709061"/>
          </a:xfrm>
        </p:spPr>
        <p:txBody>
          <a:bodyPr/>
          <a:lstStyle/>
          <a:p>
            <a:r>
              <a:rPr lang="sv-SE" sz="1800" b="0" u="sng" dirty="0">
                <a:solidFill>
                  <a:schemeClr val="tx2"/>
                </a:solidFill>
                <a:hlinkClick r:id="rId2">
                  <a:extLst>
                    <a:ext uri="{A12FA001-AC4F-418D-AE19-62706E023703}">
                      <ahyp:hlinkClr xmlns:ahyp="http://schemas.microsoft.com/office/drawing/2018/hyperlinkcolor" val="tx"/>
                    </a:ext>
                  </a:extLst>
                </a:hlinkClick>
              </a:rPr>
              <a:t>För mer info klicka här</a:t>
            </a:r>
            <a:r>
              <a:rPr lang="sv-SE" sz="1800" b="0" dirty="0">
                <a:solidFill>
                  <a:schemeClr val="tx2"/>
                </a:solidFill>
                <a:hlinkClick r:id="rId2">
                  <a:extLst>
                    <a:ext uri="{A12FA001-AC4F-418D-AE19-62706E023703}">
                      <ahyp:hlinkClr xmlns:ahyp="http://schemas.microsoft.com/office/drawing/2018/hyperlinkcolor" val="tx"/>
                    </a:ext>
                  </a:extLst>
                </a:hlinkClick>
              </a:rPr>
              <a:t>: </a:t>
            </a:r>
            <a:br>
              <a:rPr lang="sv-SE" sz="1800" dirty="0">
                <a:solidFill>
                  <a:srgbClr val="0563C1"/>
                </a:solidFill>
                <a:hlinkClick r:id="rId2">
                  <a:extLst>
                    <a:ext uri="{A12FA001-AC4F-418D-AE19-62706E023703}">
                      <ahyp:hlinkClr xmlns:ahyp="http://schemas.microsoft.com/office/drawing/2018/hyperlinkcolor" val="tx"/>
                    </a:ext>
                  </a:extLst>
                </a:hlinkClick>
              </a:rPr>
            </a:br>
            <a:r>
              <a:rPr lang="sv-SE" sz="1800" dirty="0">
                <a:solidFill>
                  <a:srgbClr val="0563C1"/>
                </a:solidFill>
                <a:hlinkClick r:id="rId2">
                  <a:extLst>
                    <a:ext uri="{A12FA001-AC4F-418D-AE19-62706E023703}">
                      <ahyp:hlinkClr xmlns:ahyp="http://schemas.microsoft.com/office/drawing/2018/hyperlinkcolor" val="tx"/>
                    </a:ext>
                  </a:extLst>
                </a:hlinkClick>
              </a:rPr>
              <a:t>Här är alla välkomna att idrotta! | Vänersborgs kommun</a:t>
            </a:r>
            <a:endParaRPr lang="sv-SE" sz="1800" dirty="0"/>
          </a:p>
        </p:txBody>
      </p:sp>
      <p:sp>
        <p:nvSpPr>
          <p:cNvPr id="3" name="Platshållare för text 2">
            <a:extLst>
              <a:ext uri="{FF2B5EF4-FFF2-40B4-BE49-F238E27FC236}">
                <a16:creationId xmlns:a16="http://schemas.microsoft.com/office/drawing/2014/main" id="{A2749F23-132C-B95B-0614-15BCF41678A8}"/>
              </a:ext>
            </a:extLst>
          </p:cNvPr>
          <p:cNvSpPr>
            <a:spLocks noGrp="1"/>
          </p:cNvSpPr>
          <p:nvPr>
            <p:ph type="body" sz="quarter" idx="13"/>
          </p:nvPr>
        </p:nvSpPr>
        <p:spPr>
          <a:xfrm>
            <a:off x="6669302" y="4287604"/>
            <a:ext cx="10515600" cy="3692269"/>
          </a:xfrm>
        </p:spPr>
        <p:txBody>
          <a:bodyPr/>
          <a:lstStyle/>
          <a:p>
            <a:endParaRPr lang="sv-SE" dirty="0"/>
          </a:p>
        </p:txBody>
      </p:sp>
      <p:pic>
        <p:nvPicPr>
          <p:cNvPr id="1026" name="Picture 2" descr="Affisch med texten Här är alla välkomna att idrotta">
            <a:extLst>
              <a:ext uri="{FF2B5EF4-FFF2-40B4-BE49-F238E27FC236}">
                <a16:creationId xmlns:a16="http://schemas.microsoft.com/office/drawing/2014/main" id="{F5BEA626-DA76-A716-801A-0A7B162D4A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612" y="2379173"/>
            <a:ext cx="3038475" cy="4343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ffisch med texten Här är alla välkomna att idrotta.">
            <a:extLst>
              <a:ext uri="{FF2B5EF4-FFF2-40B4-BE49-F238E27FC236}">
                <a16:creationId xmlns:a16="http://schemas.microsoft.com/office/drawing/2014/main" id="{87EAB6F9-64A0-2CAD-4966-F708773B6B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53525" y="357526"/>
            <a:ext cx="3038475" cy="4343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ffisch med texten Här är alla välkomna att idrotta">
            <a:extLst>
              <a:ext uri="{FF2B5EF4-FFF2-40B4-BE49-F238E27FC236}">
                <a16:creationId xmlns:a16="http://schemas.microsoft.com/office/drawing/2014/main" id="{880321D3-2EFB-3471-3F1B-B1B999F965D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8093" y="391925"/>
            <a:ext cx="3038475" cy="43434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ffisch med texten Här är alla välkomna att idrotta">
            <a:extLst>
              <a:ext uri="{FF2B5EF4-FFF2-40B4-BE49-F238E27FC236}">
                <a16:creationId xmlns:a16="http://schemas.microsoft.com/office/drawing/2014/main" id="{67F1E77D-4055-535A-3463-388C41CFB47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06568" y="2379173"/>
            <a:ext cx="3038475"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552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2FB6ECC-1E57-8725-22DD-239BF211DF85}"/>
              </a:ext>
            </a:extLst>
          </p:cNvPr>
          <p:cNvSpPr>
            <a:spLocks noGrp="1"/>
          </p:cNvSpPr>
          <p:nvPr>
            <p:ph type="body" sz="quarter" idx="15"/>
          </p:nvPr>
        </p:nvSpPr>
        <p:spPr/>
        <p:txBody>
          <a:bodyPr/>
          <a:lstStyle/>
          <a:p>
            <a:r>
              <a:rPr lang="sv-SE" dirty="0"/>
              <a:t>Aktuellt inom kulturområdet</a:t>
            </a:r>
          </a:p>
        </p:txBody>
      </p:sp>
      <p:sp>
        <p:nvSpPr>
          <p:cNvPr id="3" name="Platshållare för text 2">
            <a:extLst>
              <a:ext uri="{FF2B5EF4-FFF2-40B4-BE49-F238E27FC236}">
                <a16:creationId xmlns:a16="http://schemas.microsoft.com/office/drawing/2014/main" id="{6A3838A2-ED54-1509-0EC3-9AA55AEA8C78}"/>
              </a:ext>
            </a:extLst>
          </p:cNvPr>
          <p:cNvSpPr>
            <a:spLocks noGrp="1"/>
          </p:cNvSpPr>
          <p:nvPr>
            <p:ph type="body" sz="quarter" idx="13"/>
          </p:nvPr>
        </p:nvSpPr>
        <p:spPr/>
        <p:txBody>
          <a:bodyPr/>
          <a:lstStyle/>
          <a:p>
            <a:pPr marL="342900" indent="-342900">
              <a:buFont typeface="Arial" panose="020B0604020202020204" pitchFamily="34" charset="0"/>
              <a:buChar char="•"/>
            </a:pPr>
            <a:r>
              <a:rPr lang="sv-SE" sz="2000" dirty="0"/>
              <a:t>Antikrundan kommer till Vänersborg tisdag 26 augusti i Kulturhuset</a:t>
            </a:r>
          </a:p>
          <a:p>
            <a:pPr marL="342900" indent="-342900">
              <a:buFont typeface="Arial" panose="020B0604020202020204" pitchFamily="34" charset="0"/>
              <a:buChar char="•"/>
            </a:pPr>
            <a:r>
              <a:rPr lang="sv-SE" sz="2000" dirty="0"/>
              <a:t>Vill du ställas ut i konsthallen? Under Sommarsalong tar konsthallen emot verk från allmänheten. Konsthallen har tema digitalisering under året och på tema  på årets Sommarsalong att förhålla sig till är: World Wide </a:t>
            </a:r>
            <a:r>
              <a:rPr lang="sv-SE" sz="2000" dirty="0" err="1"/>
              <a:t>Wänersborg</a:t>
            </a:r>
            <a:r>
              <a:rPr lang="sv-SE" sz="2000" dirty="0"/>
              <a:t>. </a:t>
            </a:r>
            <a:r>
              <a:rPr lang="sv-SE" sz="2000" b="0" i="0" dirty="0">
                <a:solidFill>
                  <a:srgbClr val="3F3E3E"/>
                </a:solidFill>
                <a:effectLst/>
                <a:latin typeface="source serif pro" panose="02040603050405020204" pitchFamily="18" charset="0"/>
              </a:rPr>
              <a:t>Inlämning sker i Vänersborgs konsthall lördag 14 juni.</a:t>
            </a:r>
          </a:p>
          <a:p>
            <a:pPr marL="342900" indent="-342900">
              <a:buFont typeface="Arial" panose="020B0604020202020204" pitchFamily="34" charset="0"/>
              <a:buChar char="•"/>
            </a:pPr>
            <a:r>
              <a:rPr lang="sv-SE" sz="2000" dirty="0"/>
              <a:t>Västra Götalandsregionen erbjuder kostnadsfri utbildning kring publikutveckling och tagit fram en gratis metodskrift Publikutveckling i praktiken. Finns att ladda ned här:  </a:t>
            </a:r>
            <a:r>
              <a:rPr lang="sv-SE" sz="2000" dirty="0">
                <a:hlinkClick r:id="rId2"/>
              </a:rPr>
              <a:t>Publikutveckling i praktiken – Kulturförvaltningen</a:t>
            </a:r>
            <a:r>
              <a:rPr lang="sv-SE" sz="2000" dirty="0"/>
              <a:t> Även utbildningstillfälle (fysiska och digitala kommer att erbjudas under hösten) </a:t>
            </a:r>
          </a:p>
          <a:p>
            <a:pPr marL="342900" indent="-342900">
              <a:buFont typeface="Arial" panose="020B0604020202020204" pitchFamily="34" charset="0"/>
              <a:buChar char="•"/>
            </a:pPr>
            <a:r>
              <a:rPr lang="sv-SE" sz="2000" dirty="0"/>
              <a:t>Fredag 4 april hålls Vänersborgsgalan – föreningar bjuds in och det kommer att delas ut hederspris i bland annat kategori kultur. </a:t>
            </a:r>
          </a:p>
          <a:p>
            <a:pPr marL="342900" indent="-342900">
              <a:buFont typeface="Arial" panose="020B0604020202020204" pitchFamily="34" charset="0"/>
              <a:buChar char="•"/>
            </a:pPr>
            <a:endParaRPr lang="sv-SE" b="0" i="0" dirty="0">
              <a:solidFill>
                <a:srgbClr val="3F3E3E"/>
              </a:solidFill>
              <a:effectLst/>
              <a:latin typeface="source serif pro" panose="02040603050405020204" pitchFamily="18" charset="0"/>
            </a:endParaRPr>
          </a:p>
          <a:p>
            <a:pPr marL="342900" indent="-342900">
              <a:buFont typeface="Arial" panose="020B0604020202020204" pitchFamily="34" charset="0"/>
              <a:buChar char="•"/>
            </a:pPr>
            <a:endParaRPr lang="sv-SE" dirty="0"/>
          </a:p>
          <a:p>
            <a:endParaRPr lang="sv-SE" dirty="0"/>
          </a:p>
        </p:txBody>
      </p:sp>
    </p:spTree>
    <p:extLst>
      <p:ext uri="{BB962C8B-B14F-4D97-AF65-F5344CB8AC3E}">
        <p14:creationId xmlns:p14="http://schemas.microsoft.com/office/powerpoint/2010/main" val="203569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39A6C08-B343-D0F2-9B74-7908CB00DF1B}"/>
              </a:ext>
            </a:extLst>
          </p:cNvPr>
          <p:cNvSpPr>
            <a:spLocks noGrp="1"/>
          </p:cNvSpPr>
          <p:nvPr>
            <p:ph type="body" sz="quarter" idx="15"/>
          </p:nvPr>
        </p:nvSpPr>
        <p:spPr>
          <a:xfrm>
            <a:off x="838200" y="1002847"/>
            <a:ext cx="10515600" cy="709061"/>
          </a:xfrm>
        </p:spPr>
        <p:txBody>
          <a:bodyPr/>
          <a:lstStyle/>
          <a:p>
            <a:r>
              <a:rPr lang="sv-SE" dirty="0"/>
              <a:t>Stöd och bidrag</a:t>
            </a:r>
          </a:p>
        </p:txBody>
      </p:sp>
      <p:sp>
        <p:nvSpPr>
          <p:cNvPr id="3" name="Platshållare för text 2">
            <a:extLst>
              <a:ext uri="{FF2B5EF4-FFF2-40B4-BE49-F238E27FC236}">
                <a16:creationId xmlns:a16="http://schemas.microsoft.com/office/drawing/2014/main" id="{06AA186B-233F-5CDB-89A7-FE6208661243}"/>
              </a:ext>
            </a:extLst>
          </p:cNvPr>
          <p:cNvSpPr>
            <a:spLocks noGrp="1"/>
          </p:cNvSpPr>
          <p:nvPr>
            <p:ph type="body" sz="quarter" idx="13"/>
          </p:nvPr>
        </p:nvSpPr>
        <p:spPr>
          <a:xfrm>
            <a:off x="838200" y="1843674"/>
            <a:ext cx="10515600" cy="4532412"/>
          </a:xfrm>
        </p:spPr>
        <p:txBody>
          <a:bodyPr/>
          <a:lstStyle/>
          <a:p>
            <a:r>
              <a:rPr lang="sv-SE" dirty="0"/>
              <a:t>Aktuella föreningsstöd att söka från Vänersborgs kommun:</a:t>
            </a:r>
          </a:p>
          <a:p>
            <a:pPr marL="342900" indent="-342900">
              <a:buFont typeface="Courier New" panose="02070309020205020404" pitchFamily="49" charset="0"/>
              <a:buChar char="o"/>
            </a:pPr>
            <a:r>
              <a:rPr lang="sv-SE" dirty="0"/>
              <a:t>Grundbidrag sista ansökningsdag 30 april 2025</a:t>
            </a:r>
          </a:p>
          <a:p>
            <a:pPr marL="342900" indent="-342900">
              <a:buFont typeface="Courier New" panose="02070309020205020404" pitchFamily="49" charset="0"/>
              <a:buChar char="o"/>
            </a:pPr>
            <a:r>
              <a:rPr lang="sv-SE" dirty="0"/>
              <a:t>Riktat verksamhetsbidrag sista ansökningsdag 30 september</a:t>
            </a:r>
          </a:p>
          <a:p>
            <a:pPr marL="342900" indent="-342900">
              <a:buFont typeface="Courier New" panose="02070309020205020404" pitchFamily="49" charset="0"/>
              <a:buChar char="o"/>
            </a:pPr>
            <a:r>
              <a:rPr lang="sv-SE" dirty="0"/>
              <a:t>Enstaka offentliga arrangemang kan sökas löpande </a:t>
            </a:r>
          </a:p>
          <a:p>
            <a:endParaRPr lang="sv-SE" dirty="0"/>
          </a:p>
          <a:p>
            <a:r>
              <a:rPr lang="sv-SE" dirty="0"/>
              <a:t>Alla stöd ansöks digitalt via webben: </a:t>
            </a:r>
            <a:r>
              <a:rPr lang="sv-SE" dirty="0">
                <a:hlinkClick r:id="rId2"/>
              </a:rPr>
              <a:t>Kultur- och fritidsföreningar | Vänersborgs kommun</a:t>
            </a:r>
            <a:endParaRPr lang="sv-SE" dirty="0"/>
          </a:p>
          <a:p>
            <a:endParaRPr lang="sv-SE" dirty="0"/>
          </a:p>
          <a:p>
            <a:r>
              <a:rPr lang="sv-SE" dirty="0"/>
              <a:t> </a:t>
            </a:r>
          </a:p>
        </p:txBody>
      </p:sp>
    </p:spTree>
    <p:extLst>
      <p:ext uri="{BB962C8B-B14F-4D97-AF65-F5344CB8AC3E}">
        <p14:creationId xmlns:p14="http://schemas.microsoft.com/office/powerpoint/2010/main" val="3259081143"/>
      </p:ext>
    </p:extLst>
  </p:cSld>
  <p:clrMapOvr>
    <a:masterClrMapping/>
  </p:clrMapOvr>
</p:sld>
</file>

<file path=ppt/theme/theme1.xml><?xml version="1.0" encoding="utf-8"?>
<a:theme xmlns:a="http://schemas.openxmlformats.org/drawingml/2006/main" name="Vänersborgs kommun">
  <a:themeElements>
    <a:clrScheme name="Vänersborgs kommun">
      <a:dk1>
        <a:srgbClr val="3F3E3E"/>
      </a:dk1>
      <a:lt1>
        <a:sysClr val="window" lastClr="FFFFFF"/>
      </a:lt1>
      <a:dk2>
        <a:srgbClr val="0C0C0C"/>
      </a:dk2>
      <a:lt2>
        <a:srgbClr val="F2F2F2"/>
      </a:lt2>
      <a:accent1>
        <a:srgbClr val="007BBE"/>
      </a:accent1>
      <a:accent2>
        <a:srgbClr val="009EE0"/>
      </a:accent2>
      <a:accent3>
        <a:srgbClr val="FFD500"/>
      </a:accent3>
      <a:accent4>
        <a:srgbClr val="DFDB00"/>
      </a:accent4>
      <a:accent5>
        <a:srgbClr val="DC414F"/>
      </a:accent5>
      <a:accent6>
        <a:srgbClr val="00BB4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lgn="just">
          <a:defRPr sz="2400" dirty="0" smtClean="0">
            <a:latin typeface="Source Serif Pro" panose="02040603050405020204" pitchFamily="18" charset="0"/>
            <a:ea typeface="Source Serif Pro" panose="02040603050405020204" pitchFamily="18" charset="0"/>
          </a:defRPr>
        </a:defPPr>
      </a:lstStyle>
    </a:txDef>
  </a:objectDefaults>
  <a:extraClrSchemeLst/>
  <a:extLst>
    <a:ext uri="{05A4C25C-085E-4340-85A3-A5531E510DB2}">
      <thm15:themeFamily xmlns:thm15="http://schemas.microsoft.com/office/thememl/2012/main" name="presentation_mall.pptx" id="{A4BFF5D2-930C-4CA8-9F5D-0360A15E9871}" vid="{15D969A1-5A8D-43DB-9B66-7A165BAE9C3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077C71EFA10A440B88DBF32B31FA4D2" ma:contentTypeVersion="15" ma:contentTypeDescription="Create a new document." ma:contentTypeScope="" ma:versionID="cc535abfdae41f6da9a21fce620636b4">
  <xsd:schema xmlns:xsd="http://www.w3.org/2001/XMLSchema" xmlns:xs="http://www.w3.org/2001/XMLSchema" xmlns:p="http://schemas.microsoft.com/office/2006/metadata/properties" xmlns:ns3="d7790cbb-7b0f-4ae6-9902-135106babab9" xmlns:ns4="67dd8731-7d01-44a6-95ab-8278c2cd5a88" targetNamespace="http://schemas.microsoft.com/office/2006/metadata/properties" ma:root="true" ma:fieldsID="3f70f934197bd4879dea8283a228a624" ns3:_="" ns4:_="">
    <xsd:import namespace="d7790cbb-7b0f-4ae6-9902-135106babab9"/>
    <xsd:import namespace="67dd8731-7d01-44a6-95ab-8278c2cd5a8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LengthInSeconds" minOccurs="0"/>
                <xsd:element ref="ns4:_activity" minOccurs="0"/>
                <xsd:element ref="ns4:MediaServiceObjectDetectorVersions" minOccurs="0"/>
                <xsd:element ref="ns4:MediaServiceSearchProperties" minOccurs="0"/>
                <xsd:element ref="ns4:MediaServiceSystem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790cbb-7b0f-4ae6-9902-135106babab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dd8731-7d01-44a6-95ab-8278c2cd5a8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SystemTags" ma:index="19" nillable="true" ma:displayName="MediaServiceSystemTags" ma:hidden="true" ma:internalName="MediaServiceSystemTags" ma:readOnly="true">
      <xsd:simpleType>
        <xsd:restriction base="dms:Note"/>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67dd8731-7d01-44a6-95ab-8278c2cd5a88" xsi:nil="true"/>
  </documentManagement>
</p:properties>
</file>

<file path=customXml/itemProps1.xml><?xml version="1.0" encoding="utf-8"?>
<ds:datastoreItem xmlns:ds="http://schemas.openxmlformats.org/officeDocument/2006/customXml" ds:itemID="{4F5CC782-445C-4924-84AD-B572ECFF522F}">
  <ds:schemaRefs>
    <ds:schemaRef ds:uri="http://schemas.microsoft.com/sharepoint/v3/contenttype/forms"/>
  </ds:schemaRefs>
</ds:datastoreItem>
</file>

<file path=customXml/itemProps2.xml><?xml version="1.0" encoding="utf-8"?>
<ds:datastoreItem xmlns:ds="http://schemas.openxmlformats.org/officeDocument/2006/customXml" ds:itemID="{66B99E45-C3AA-4E90-8910-3861A19242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790cbb-7b0f-4ae6-9902-135106babab9"/>
    <ds:schemaRef ds:uri="67dd8731-7d01-44a6-95ab-8278c2cd5a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EA84DB-0B6F-4B4F-A804-F1BC0B97D915}">
  <ds:schemaRefs>
    <ds:schemaRef ds:uri="http://purl.org/dc/elements/1.1/"/>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67dd8731-7d01-44a6-95ab-8278c2cd5a88"/>
    <ds:schemaRef ds:uri="d7790cbb-7b0f-4ae6-9902-135106babab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presentation_mall</Template>
  <TotalTime>117</TotalTime>
  <Words>1096</Words>
  <Application>Microsoft Office PowerPoint</Application>
  <PresentationFormat>Bredbild</PresentationFormat>
  <Paragraphs>79</Paragraphs>
  <Slides>15</Slides>
  <Notes>0</Notes>
  <HiddenSlides>0</HiddenSlides>
  <MMClips>0</MMClips>
  <ScaleCrop>false</ScaleCrop>
  <HeadingPairs>
    <vt:vector size="6" baseType="variant">
      <vt:variant>
        <vt:lpstr>Använt teckensnitt</vt:lpstr>
      </vt:variant>
      <vt:variant>
        <vt:i4>13</vt:i4>
      </vt:variant>
      <vt:variant>
        <vt:lpstr>Tema</vt:lpstr>
      </vt:variant>
      <vt:variant>
        <vt:i4>1</vt:i4>
      </vt:variant>
      <vt:variant>
        <vt:lpstr>Bildrubriker</vt:lpstr>
      </vt:variant>
      <vt:variant>
        <vt:i4>15</vt:i4>
      </vt:variant>
    </vt:vector>
  </HeadingPairs>
  <TitlesOfParts>
    <vt:vector size="29" baseType="lpstr">
      <vt:lpstr>Aptos</vt:lpstr>
      <vt:lpstr>Archivo</vt:lpstr>
      <vt:lpstr>Archivo Medium</vt:lpstr>
      <vt:lpstr>Arial</vt:lpstr>
      <vt:lpstr>Calibri</vt:lpstr>
      <vt:lpstr>Courier New</vt:lpstr>
      <vt:lpstr>Source Sans Pro</vt:lpstr>
      <vt:lpstr>Source Serif Pro</vt:lpstr>
      <vt:lpstr>Source Serif Pro</vt:lpstr>
      <vt:lpstr>Source Serif Pro SemiBold</vt:lpstr>
      <vt:lpstr>Times New Roman</vt:lpstr>
      <vt:lpstr>Wingdings</vt:lpstr>
      <vt:lpstr>WordVisiCarriageReturn_MSFontService</vt:lpstr>
      <vt:lpstr>Vänersborgs kommun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Vänersborgs kommun</dc:subject>
  <dc:creator>Malin Haglund</dc:creator>
  <cp:keywords>Vänersborgs kommun</cp:keywords>
  <dc:description>Skapad 220405</dc:description>
  <cp:lastModifiedBy>Malin Haglund</cp:lastModifiedBy>
  <cp:revision>3</cp:revision>
  <dcterms:created xsi:type="dcterms:W3CDTF">2025-03-26T08:40:19Z</dcterms:created>
  <dcterms:modified xsi:type="dcterms:W3CDTF">2025-04-04T09:27:55Z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8e9073f-c35f-46a7-8cf4-4ef92cfa05ed_Enabled">
    <vt:lpwstr>true</vt:lpwstr>
  </property>
  <property fmtid="{D5CDD505-2E9C-101B-9397-08002B2CF9AE}" pid="3" name="MSIP_Label_78e9073f-c35f-46a7-8cf4-4ef92cfa05ed_SetDate">
    <vt:lpwstr>2022-04-06T08:55:37Z</vt:lpwstr>
  </property>
  <property fmtid="{D5CDD505-2E9C-101B-9397-08002B2CF9AE}" pid="4" name="MSIP_Label_78e9073f-c35f-46a7-8cf4-4ef92cfa05ed_Method">
    <vt:lpwstr>Privileged</vt:lpwstr>
  </property>
  <property fmtid="{D5CDD505-2E9C-101B-9397-08002B2CF9AE}" pid="5" name="MSIP_Label_78e9073f-c35f-46a7-8cf4-4ef92cfa05ed_Name">
    <vt:lpwstr>78e9073f-c35f-46a7-8cf4-4ef92cfa05ed</vt:lpwstr>
  </property>
  <property fmtid="{D5CDD505-2E9C-101B-9397-08002B2CF9AE}" pid="6" name="MSIP_Label_78e9073f-c35f-46a7-8cf4-4ef92cfa05ed_SiteId">
    <vt:lpwstr>19d43396-9676-4e1b-8f4b-d732e4b1428a</vt:lpwstr>
  </property>
  <property fmtid="{D5CDD505-2E9C-101B-9397-08002B2CF9AE}" pid="7" name="MSIP_Label_78e9073f-c35f-46a7-8cf4-4ef92cfa05ed_ActionId">
    <vt:lpwstr>be58a2db-8b1c-4338-957a-58f1cdfb32b6</vt:lpwstr>
  </property>
  <property fmtid="{D5CDD505-2E9C-101B-9397-08002B2CF9AE}" pid="8" name="MSIP_Label_78e9073f-c35f-46a7-8cf4-4ef92cfa05ed_ContentBits">
    <vt:lpwstr>0</vt:lpwstr>
  </property>
  <property fmtid="{D5CDD505-2E9C-101B-9397-08002B2CF9AE}" pid="9" name="ContentTypeId">
    <vt:lpwstr>0x010100C077C71EFA10A440B88DBF32B31FA4D2</vt:lpwstr>
  </property>
</Properties>
</file>